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9" r:id="rId6"/>
    <p:sldId id="257" r:id="rId7"/>
    <p:sldId id="269" r:id="rId8"/>
    <p:sldId id="260" r:id="rId9"/>
    <p:sldId id="268" r:id="rId10"/>
    <p:sldId id="262" r:id="rId11"/>
    <p:sldId id="274" r:id="rId12"/>
    <p:sldId id="263" r:id="rId13"/>
    <p:sldId id="264" r:id="rId14"/>
    <p:sldId id="265" r:id="rId15"/>
    <p:sldId id="282" r:id="rId16"/>
    <p:sldId id="266" r:id="rId17"/>
    <p:sldId id="281" r:id="rId1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jørg Joensen Eskildsen" initials="BJE" lastIdx="1" clrIdx="0">
    <p:extLst>
      <p:ext uri="{19B8F6BF-5375-455C-9EA6-DF929625EA0E}">
        <p15:presenceInfo xmlns:p15="http://schemas.microsoft.com/office/powerpoint/2012/main" userId="Bjørg Joensen Eskild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5017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67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4081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4361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841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592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7544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9043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4547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7936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9928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6437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1148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3073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9943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8942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2330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00B42AC-0802-4161-8AE8-B859A63C9795}" type="datetimeFigureOut">
              <a:rPr lang="da-DK" smtClean="0"/>
              <a:t>15-02-2022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5794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41118" y="2154477"/>
            <a:ext cx="10087582" cy="764552"/>
          </a:xfrm>
        </p:spPr>
        <p:txBody>
          <a:bodyPr>
            <a:normAutofit/>
          </a:bodyPr>
          <a:lstStyle/>
          <a:p>
            <a:pPr algn="l"/>
            <a:r>
              <a:rPr lang="da-DK" sz="3200" dirty="0"/>
              <a:t>Elevskabelon til den åbne svendeprøve.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939181" y="3157024"/>
            <a:ext cx="4090003" cy="525628"/>
          </a:xfrm>
        </p:spPr>
        <p:txBody>
          <a:bodyPr/>
          <a:lstStyle/>
          <a:p>
            <a:pPr algn="l"/>
            <a:r>
              <a:rPr lang="da-DK" dirty="0"/>
              <a:t>Navn</a:t>
            </a:r>
          </a:p>
        </p:txBody>
      </p:sp>
    </p:spTree>
    <p:extLst>
      <p:ext uri="{BB962C8B-B14F-4D97-AF65-F5344CB8AC3E}">
        <p14:creationId xmlns:p14="http://schemas.microsoft.com/office/powerpoint/2010/main" val="3435939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/>
              <a:t>Indledning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50228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Problemformulering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84310" y="2667000"/>
            <a:ext cx="10018713" cy="2241332"/>
          </a:xfrm>
        </p:spPr>
        <p:txBody>
          <a:bodyPr>
            <a:norm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654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Projektgranskning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7954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Informationsøgning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84311" y="2666999"/>
            <a:ext cx="10018712" cy="3124201"/>
          </a:xfrm>
        </p:spPr>
        <p:txBody>
          <a:bodyPr/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21057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Skitsetegninger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38417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Arbejdstegninger</a:t>
            </a:r>
          </a:p>
        </p:txBody>
      </p:sp>
    </p:spTree>
    <p:extLst>
      <p:ext uri="{BB962C8B-B14F-4D97-AF65-F5344CB8AC3E}">
        <p14:creationId xmlns:p14="http://schemas.microsoft.com/office/powerpoint/2010/main" val="1932517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0056" y="685800"/>
            <a:ext cx="8906495" cy="952995"/>
          </a:xfrm>
        </p:spPr>
        <p:txBody>
          <a:bodyPr/>
          <a:lstStyle/>
          <a:p>
            <a:r>
              <a:rPr lang="da-DK" b="1" dirty="0"/>
              <a:t>Tidsplan</a:t>
            </a:r>
          </a:p>
        </p:txBody>
      </p:sp>
    </p:spTree>
    <p:extLst>
      <p:ext uri="{BB962C8B-B14F-4D97-AF65-F5344CB8AC3E}">
        <p14:creationId xmlns:p14="http://schemas.microsoft.com/office/powerpoint/2010/main" val="2301049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Praktiske del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34709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Arbejdsmiljø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2132339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10848" y="674146"/>
            <a:ext cx="3866266" cy="1317722"/>
          </a:xfrm>
        </p:spPr>
        <p:txBody>
          <a:bodyPr/>
          <a:lstStyle/>
          <a:p>
            <a:r>
              <a:rPr lang="da-DK" b="1" dirty="0"/>
              <a:t>Bæredygtighed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84403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0724" y="702427"/>
            <a:ext cx="3138737" cy="1317722"/>
          </a:xfrm>
        </p:spPr>
        <p:txBody>
          <a:bodyPr/>
          <a:lstStyle/>
          <a:p>
            <a:r>
              <a:rPr lang="da-DK" b="1" dirty="0"/>
              <a:t>Værktøjer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2516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Økonomi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2567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9731" y="428296"/>
            <a:ext cx="10018713" cy="1752599"/>
          </a:xfrm>
        </p:spPr>
        <p:txBody>
          <a:bodyPr/>
          <a:lstStyle/>
          <a:p>
            <a:r>
              <a:rPr lang="da-DK" b="1" dirty="0"/>
              <a:t>Test af produkt /</a:t>
            </a:r>
            <a:r>
              <a:rPr lang="da-DK" dirty="0"/>
              <a:t> </a:t>
            </a:r>
            <a:r>
              <a:rPr lang="da-DK" b="1" dirty="0"/>
              <a:t>Kvalitetssikring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52864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kse">
  <a:themeElements>
    <a:clrScheme name="Parallakse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ks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ks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E253C1DB6770742B56F86AD70240AEE" ma:contentTypeVersion="8" ma:contentTypeDescription="Opret et nyt dokument." ma:contentTypeScope="" ma:versionID="e50793db96307f55386c3bad0927176c">
  <xsd:schema xmlns:xsd="http://www.w3.org/2001/XMLSchema" xmlns:xs="http://www.w3.org/2001/XMLSchema" xmlns:p="http://schemas.microsoft.com/office/2006/metadata/properties" xmlns:ns2="0e61ee38-c119-4fc6-be5e-752a7f79b7de" xmlns:ns3="f2b41b32-0cc2-47ce-8f11-9d548b65932a" targetNamespace="http://schemas.microsoft.com/office/2006/metadata/properties" ma:root="true" ma:fieldsID="d93f18cb2de3651f7097a69539c4310e" ns2:_="" ns3:_="">
    <xsd:import namespace="0e61ee38-c119-4fc6-be5e-752a7f79b7de"/>
    <xsd:import namespace="f2b41b32-0cc2-47ce-8f11-9d548b65932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61ee38-c119-4fc6-be5e-752a7f79b7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Hashværdi for deling" ma:internalName="SharingHintHash" ma:readOnly="true">
      <xsd:simpleType>
        <xsd:restriction base="dms:Text"/>
      </xsd:simpleType>
    </xsd:element>
    <xsd:element name="SharedWithDetails" ma:index="10" nillable="true" ma:displayName="Delt med detaljer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b41b32-0cc2-47ce-8f11-9d548b6593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4309D5-6C25-4BDF-B301-93364EDD24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61ee38-c119-4fc6-be5e-752a7f79b7de"/>
    <ds:schemaRef ds:uri="f2b41b32-0cc2-47ce-8f11-9d548b6593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BAD6DE6-D644-4C43-934D-86830D4A70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F84AAE-40D6-4166-BD8E-0784AA8AC4E3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0e61ee38-c119-4fc6-be5e-752a7f79b7d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f2b41b32-0cc2-47ce-8f11-9d548b65932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TM03457496[[fn=Parallakse]]</Template>
  <TotalTime>1422</TotalTime>
  <Words>25</Words>
  <Application>Microsoft Office PowerPoint</Application>
  <PresentationFormat>Widescreen</PresentationFormat>
  <Paragraphs>16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7" baseType="lpstr">
      <vt:lpstr>Arial</vt:lpstr>
      <vt:lpstr>Corbel</vt:lpstr>
      <vt:lpstr>Parallakse</vt:lpstr>
      <vt:lpstr>Elevskabelon til den åbne svendeprøve.</vt:lpstr>
      <vt:lpstr>Indledning</vt:lpstr>
      <vt:lpstr>Problemformulering</vt:lpstr>
      <vt:lpstr>Projektgranskning</vt:lpstr>
      <vt:lpstr>Informationsøgning</vt:lpstr>
      <vt:lpstr>Skitsetegninger</vt:lpstr>
      <vt:lpstr>Arbejdstegninger</vt:lpstr>
      <vt:lpstr>Tidsplan</vt:lpstr>
      <vt:lpstr>Praktiske del</vt:lpstr>
      <vt:lpstr>Arbejdsmiljø</vt:lpstr>
      <vt:lpstr>Bæredygtighed</vt:lpstr>
      <vt:lpstr>Værktøjer</vt:lpstr>
      <vt:lpstr>Økonomi</vt:lpstr>
      <vt:lpstr>Test af produkt / Kvalitetssikring</vt:lpstr>
    </vt:vector>
  </TitlesOfParts>
  <Company>EUC Nord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Bæredygtighed, Energirenovering og –Optimering.</dc:title>
  <dc:creator>Bjørg Joensen Eskildsen</dc:creator>
  <cp:lastModifiedBy>Jesper Skovsgaard</cp:lastModifiedBy>
  <cp:revision>64</cp:revision>
  <cp:lastPrinted>2018-11-26T10:13:14Z</cp:lastPrinted>
  <dcterms:created xsi:type="dcterms:W3CDTF">2018-11-13T07:16:23Z</dcterms:created>
  <dcterms:modified xsi:type="dcterms:W3CDTF">2022-02-15T07:34:32Z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0x0101001E253C1DB6770742B56F86AD70240AEE</vt:lpwstr>
  </property>
</Properties>
</file>