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8" r:id="rId4"/>
  </p:sldMasterIdLst>
  <p:sldIdLst>
    <p:sldId id="256" r:id="rId5"/>
    <p:sldId id="259" r:id="rId6"/>
    <p:sldId id="257" r:id="rId7"/>
    <p:sldId id="269" r:id="rId8"/>
    <p:sldId id="260" r:id="rId9"/>
    <p:sldId id="286" r:id="rId10"/>
    <p:sldId id="268" r:id="rId11"/>
    <p:sldId id="262" r:id="rId12"/>
    <p:sldId id="282" r:id="rId13"/>
    <p:sldId id="285" r:id="rId14"/>
    <p:sldId id="284" r:id="rId15"/>
    <p:sldId id="274" r:id="rId16"/>
    <p:sldId id="283" r:id="rId17"/>
    <p:sldId id="263" r:id="rId18"/>
    <p:sldId id="264" r:id="rId19"/>
    <p:sldId id="265" r:id="rId20"/>
    <p:sldId id="266" r:id="rId21"/>
    <p:sldId id="281" r:id="rId22"/>
  </p:sldIdLst>
  <p:sldSz cx="12192000" cy="6858000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Bjørg Joensen Eskildsen" initials="BJE" lastIdx="1" clrIdx="0">
    <p:extLst>
      <p:ext uri="{19B8F6BF-5375-455C-9EA6-DF929625EA0E}">
        <p15:presenceInfo xmlns:p15="http://schemas.microsoft.com/office/powerpoint/2012/main" userId="Bjørg Joensen Eskildsen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53" autoAdjust="0"/>
    <p:restoredTop sz="94660"/>
  </p:normalViewPr>
  <p:slideViewPr>
    <p:cSldViewPr snapToGrid="0">
      <p:cViewPr varScale="1">
        <p:scale>
          <a:sx n="68" d="100"/>
          <a:sy n="68" d="100"/>
        </p:scale>
        <p:origin x="822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commentAuthors" Target="commentAuthor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tableStyles" Target="tableStyles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svg"/><Relationship Id="rId1" Type="http://schemas.openxmlformats.org/officeDocument/2006/relationships/image" Target="../media/image8.png"/><Relationship Id="rId6" Type="http://schemas.openxmlformats.org/officeDocument/2006/relationships/image" Target="../media/image13.svg"/><Relationship Id="rId5" Type="http://schemas.openxmlformats.org/officeDocument/2006/relationships/image" Target="../media/image12.png"/><Relationship Id="rId4" Type="http://schemas.openxmlformats.org/officeDocument/2006/relationships/image" Target="../media/image11.sv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svg"/><Relationship Id="rId1" Type="http://schemas.openxmlformats.org/officeDocument/2006/relationships/image" Target="../media/image8.png"/><Relationship Id="rId6" Type="http://schemas.openxmlformats.org/officeDocument/2006/relationships/image" Target="../media/image13.svg"/><Relationship Id="rId5" Type="http://schemas.openxmlformats.org/officeDocument/2006/relationships/image" Target="../media/image12.png"/><Relationship Id="rId4" Type="http://schemas.openxmlformats.org/officeDocument/2006/relationships/image" Target="../media/image11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18/5/colors/Iconchunking_neutralicontext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bg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423D334-E638-4665-9204-7EA11822E8E1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icontext_colorful1" csCatId="colorful" phldr="1"/>
      <dgm:spPr/>
      <dgm:t>
        <a:bodyPr/>
        <a:lstStyle/>
        <a:p>
          <a:endParaRPr lang="en-US"/>
        </a:p>
      </dgm:t>
    </dgm:pt>
    <dgm:pt modelId="{3BB29397-06BB-49BB-B727-72C92486FBD9}">
      <dgm:prSet/>
      <dgm:spPr/>
      <dgm:t>
        <a:bodyPr/>
        <a:lstStyle/>
        <a:p>
          <a:r>
            <a:rPr lang="da-DK" dirty="0"/>
            <a:t>Regler og krav</a:t>
          </a:r>
          <a:endParaRPr lang="en-US" dirty="0"/>
        </a:p>
      </dgm:t>
    </dgm:pt>
    <dgm:pt modelId="{BB261A06-2C13-4000-808A-B271005F66BB}" type="parTrans" cxnId="{DDFE5463-9877-4A16-BF47-9B7310880F64}">
      <dgm:prSet/>
      <dgm:spPr/>
      <dgm:t>
        <a:bodyPr/>
        <a:lstStyle/>
        <a:p>
          <a:endParaRPr lang="en-US"/>
        </a:p>
      </dgm:t>
    </dgm:pt>
    <dgm:pt modelId="{0B84C9E8-9ED8-488D-831A-5FE9C7374FF4}" type="sibTrans" cxnId="{DDFE5463-9877-4A16-BF47-9B7310880F64}">
      <dgm:prSet/>
      <dgm:spPr/>
      <dgm:t>
        <a:bodyPr/>
        <a:lstStyle/>
        <a:p>
          <a:endParaRPr lang="en-US"/>
        </a:p>
      </dgm:t>
    </dgm:pt>
    <dgm:pt modelId="{2DD94A69-8B63-4BE8-8924-7A7094DC607F}">
      <dgm:prSet/>
      <dgm:spPr/>
      <dgm:t>
        <a:bodyPr/>
        <a:lstStyle/>
        <a:p>
          <a:r>
            <a:rPr lang="da-DK"/>
            <a:t>Indretning og placering af bruserum</a:t>
          </a:r>
          <a:endParaRPr lang="en-US"/>
        </a:p>
      </dgm:t>
    </dgm:pt>
    <dgm:pt modelId="{D417FFDC-1471-42D2-B830-4C7BA1F85A1B}" type="parTrans" cxnId="{21EE0290-6883-4E35-8078-777BAB66F3D3}">
      <dgm:prSet/>
      <dgm:spPr/>
      <dgm:t>
        <a:bodyPr/>
        <a:lstStyle/>
        <a:p>
          <a:endParaRPr lang="en-US"/>
        </a:p>
      </dgm:t>
    </dgm:pt>
    <dgm:pt modelId="{093F62BD-CB7D-464E-B9F2-B4EC2CC7A897}" type="sibTrans" cxnId="{21EE0290-6883-4E35-8078-777BAB66F3D3}">
      <dgm:prSet/>
      <dgm:spPr/>
      <dgm:t>
        <a:bodyPr/>
        <a:lstStyle/>
        <a:p>
          <a:endParaRPr lang="en-US"/>
        </a:p>
      </dgm:t>
    </dgm:pt>
    <dgm:pt modelId="{B94CC25C-4EC9-4CE3-806E-C9C0A1D5F466}">
      <dgm:prSet/>
      <dgm:spPr/>
      <dgm:t>
        <a:bodyPr/>
        <a:lstStyle/>
        <a:p>
          <a:r>
            <a:rPr lang="da-DK"/>
            <a:t>Materialevalg</a:t>
          </a:r>
          <a:endParaRPr lang="en-US"/>
        </a:p>
      </dgm:t>
    </dgm:pt>
    <dgm:pt modelId="{8D986D43-5E53-49F4-9CD4-94682C8E896C}" type="parTrans" cxnId="{A1E572A4-A10F-4362-ABA4-A847171C35E0}">
      <dgm:prSet/>
      <dgm:spPr/>
      <dgm:t>
        <a:bodyPr/>
        <a:lstStyle/>
        <a:p>
          <a:endParaRPr lang="en-US"/>
        </a:p>
      </dgm:t>
    </dgm:pt>
    <dgm:pt modelId="{EA76DA44-5353-47E3-9FA8-9CF32FA4A558}" type="sibTrans" cxnId="{A1E572A4-A10F-4362-ABA4-A847171C35E0}">
      <dgm:prSet/>
      <dgm:spPr/>
      <dgm:t>
        <a:bodyPr/>
        <a:lstStyle/>
        <a:p>
          <a:endParaRPr lang="en-US"/>
        </a:p>
      </dgm:t>
    </dgm:pt>
    <dgm:pt modelId="{D9E52C75-9F42-447C-994C-4DE41484ADD2}">
      <dgm:prSet/>
      <dgm:spPr/>
      <dgm:t>
        <a:bodyPr/>
        <a:lstStyle/>
        <a:p>
          <a:r>
            <a:rPr lang="da-DK"/>
            <a:t>Vådrum og vådzone</a:t>
          </a:r>
          <a:endParaRPr lang="en-US"/>
        </a:p>
      </dgm:t>
    </dgm:pt>
    <dgm:pt modelId="{E23960B8-0927-445A-A558-93F669002A72}" type="parTrans" cxnId="{DF89A520-C69B-44A9-B4B6-93AEF5F0A9E4}">
      <dgm:prSet/>
      <dgm:spPr/>
      <dgm:t>
        <a:bodyPr/>
        <a:lstStyle/>
        <a:p>
          <a:endParaRPr lang="en-US"/>
        </a:p>
      </dgm:t>
    </dgm:pt>
    <dgm:pt modelId="{ACCB5474-C550-40B0-BF82-A26E36A80BF6}" type="sibTrans" cxnId="{DF89A520-C69B-44A9-B4B6-93AEF5F0A9E4}">
      <dgm:prSet/>
      <dgm:spPr/>
      <dgm:t>
        <a:bodyPr/>
        <a:lstStyle/>
        <a:p>
          <a:endParaRPr lang="en-US"/>
        </a:p>
      </dgm:t>
    </dgm:pt>
    <dgm:pt modelId="{34F3017F-CC57-40A2-8797-6CC3CBC00231}" type="pres">
      <dgm:prSet presAssocID="{9423D334-E638-4665-9204-7EA11822E8E1}" presName="root" presStyleCnt="0">
        <dgm:presLayoutVars>
          <dgm:dir/>
          <dgm:resizeHandles val="exact"/>
        </dgm:presLayoutVars>
      </dgm:prSet>
      <dgm:spPr/>
    </dgm:pt>
    <dgm:pt modelId="{92726DD2-9DA1-40A0-9EE8-C66CBC863CC9}" type="pres">
      <dgm:prSet presAssocID="{3BB29397-06BB-49BB-B727-72C92486FBD9}" presName="compNode" presStyleCnt="0"/>
      <dgm:spPr/>
    </dgm:pt>
    <dgm:pt modelId="{C64E0E2F-0CB2-47F6-AA0E-C846B399C17B}" type="pres">
      <dgm:prSet presAssocID="{3BB29397-06BB-49BB-B727-72C92486FBD9}" presName="bgRect" presStyleLbl="bgShp" presStyleIdx="0" presStyleCnt="4"/>
      <dgm:spPr/>
    </dgm:pt>
    <dgm:pt modelId="{345B8263-91D2-449F-972D-8DF009AD72F2}" type="pres">
      <dgm:prSet presAssocID="{3BB29397-06BB-49BB-B727-72C92486FBD9}" presName="iconRect" presStyleLbl="node1" presStyleIdx="0" presStyleCnt="4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Gavel"/>
        </a:ext>
      </dgm:extLst>
    </dgm:pt>
    <dgm:pt modelId="{F19483B4-BBCA-4F68-8557-EB05F3ED6007}" type="pres">
      <dgm:prSet presAssocID="{3BB29397-06BB-49BB-B727-72C92486FBD9}" presName="spaceRect" presStyleCnt="0"/>
      <dgm:spPr/>
    </dgm:pt>
    <dgm:pt modelId="{C4FEA61E-D2A8-42E2-847A-CC3F18725080}" type="pres">
      <dgm:prSet presAssocID="{3BB29397-06BB-49BB-B727-72C92486FBD9}" presName="parTx" presStyleLbl="revTx" presStyleIdx="0" presStyleCnt="4">
        <dgm:presLayoutVars>
          <dgm:chMax val="0"/>
          <dgm:chPref val="0"/>
        </dgm:presLayoutVars>
      </dgm:prSet>
      <dgm:spPr/>
    </dgm:pt>
    <dgm:pt modelId="{0FE871A4-CC0C-44A8-810E-3E2DCDAB4D67}" type="pres">
      <dgm:prSet presAssocID="{0B84C9E8-9ED8-488D-831A-5FE9C7374FF4}" presName="sibTrans" presStyleCnt="0"/>
      <dgm:spPr/>
    </dgm:pt>
    <dgm:pt modelId="{8714E02F-21D1-4EEB-8B7A-614D43E4A39F}" type="pres">
      <dgm:prSet presAssocID="{2DD94A69-8B63-4BE8-8924-7A7094DC607F}" presName="compNode" presStyleCnt="0"/>
      <dgm:spPr/>
    </dgm:pt>
    <dgm:pt modelId="{DFE26572-5D80-4593-BBD2-2CBE51072EDF}" type="pres">
      <dgm:prSet presAssocID="{2DD94A69-8B63-4BE8-8924-7A7094DC607F}" presName="bgRect" presStyleLbl="bgShp" presStyleIdx="1" presStyleCnt="4"/>
      <dgm:spPr/>
    </dgm:pt>
    <dgm:pt modelId="{B20267FC-4B04-47C0-8551-5C89B6EA105B}" type="pres">
      <dgm:prSet presAssocID="{2DD94A69-8B63-4BE8-8924-7A7094DC607F}" presName="iconRect" presStyleLbl="node1" presStyleIdx="1" presStyleCnt="4"/>
      <dgm:spPr>
        <a:blipFill>
          <a:blip xmlns:r="http://schemas.openxmlformats.org/officeDocument/2006/relationships"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rusebad"/>
        </a:ext>
      </dgm:extLst>
    </dgm:pt>
    <dgm:pt modelId="{48C90BC8-24BA-47EE-8899-266DE3D89A3F}" type="pres">
      <dgm:prSet presAssocID="{2DD94A69-8B63-4BE8-8924-7A7094DC607F}" presName="spaceRect" presStyleCnt="0"/>
      <dgm:spPr/>
    </dgm:pt>
    <dgm:pt modelId="{FE184C5F-6F88-4979-9CD0-AC4368E9CF07}" type="pres">
      <dgm:prSet presAssocID="{2DD94A69-8B63-4BE8-8924-7A7094DC607F}" presName="parTx" presStyleLbl="revTx" presStyleIdx="1" presStyleCnt="4">
        <dgm:presLayoutVars>
          <dgm:chMax val="0"/>
          <dgm:chPref val="0"/>
        </dgm:presLayoutVars>
      </dgm:prSet>
      <dgm:spPr/>
    </dgm:pt>
    <dgm:pt modelId="{93CD1300-D97A-4068-83CF-A42EBA884A4A}" type="pres">
      <dgm:prSet presAssocID="{093F62BD-CB7D-464E-B9F2-B4EC2CC7A897}" presName="sibTrans" presStyleCnt="0"/>
      <dgm:spPr/>
    </dgm:pt>
    <dgm:pt modelId="{0480765E-E17D-42B3-8638-927B65E38044}" type="pres">
      <dgm:prSet presAssocID="{B94CC25C-4EC9-4CE3-806E-C9C0A1D5F466}" presName="compNode" presStyleCnt="0"/>
      <dgm:spPr/>
    </dgm:pt>
    <dgm:pt modelId="{CBC23A48-FBF0-4175-BA1E-5874206B0F6F}" type="pres">
      <dgm:prSet presAssocID="{B94CC25C-4EC9-4CE3-806E-C9C0A1D5F466}" presName="bgRect" presStyleLbl="bgShp" presStyleIdx="2" presStyleCnt="4"/>
      <dgm:spPr/>
    </dgm:pt>
    <dgm:pt modelId="{428F396E-3109-461B-A79C-6F55E8F929B2}" type="pres">
      <dgm:prSet presAssocID="{B94CC25C-4EC9-4CE3-806E-C9C0A1D5F466}" presName="iconRect" presStyleLbl="node1" presStyleIdx="2" presStyleCnt="4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Hoved med gear"/>
        </a:ext>
      </dgm:extLst>
    </dgm:pt>
    <dgm:pt modelId="{6DB3FBB2-3D0E-4C0B-80FF-70E9F464B811}" type="pres">
      <dgm:prSet presAssocID="{B94CC25C-4EC9-4CE3-806E-C9C0A1D5F466}" presName="spaceRect" presStyleCnt="0"/>
      <dgm:spPr/>
    </dgm:pt>
    <dgm:pt modelId="{0042958D-B1D0-4F1E-9315-62B70C01C94E}" type="pres">
      <dgm:prSet presAssocID="{B94CC25C-4EC9-4CE3-806E-C9C0A1D5F466}" presName="parTx" presStyleLbl="revTx" presStyleIdx="2" presStyleCnt="4">
        <dgm:presLayoutVars>
          <dgm:chMax val="0"/>
          <dgm:chPref val="0"/>
        </dgm:presLayoutVars>
      </dgm:prSet>
      <dgm:spPr/>
    </dgm:pt>
    <dgm:pt modelId="{1EBAF57C-0251-40A4-B779-4A1129D6598D}" type="pres">
      <dgm:prSet presAssocID="{EA76DA44-5353-47E3-9FA8-9CF32FA4A558}" presName="sibTrans" presStyleCnt="0"/>
      <dgm:spPr/>
    </dgm:pt>
    <dgm:pt modelId="{B0F04DAE-A996-4B54-B90B-7880A31D6450}" type="pres">
      <dgm:prSet presAssocID="{D9E52C75-9F42-447C-994C-4DE41484ADD2}" presName="compNode" presStyleCnt="0"/>
      <dgm:spPr/>
    </dgm:pt>
    <dgm:pt modelId="{B1EDD874-9481-4293-B8FF-1E12363AE681}" type="pres">
      <dgm:prSet presAssocID="{D9E52C75-9F42-447C-994C-4DE41484ADD2}" presName="bgRect" presStyleLbl="bgShp" presStyleIdx="3" presStyleCnt="4"/>
      <dgm:spPr/>
    </dgm:pt>
    <dgm:pt modelId="{BA6F2C1D-9914-45A9-B67E-47322E38EDF2}" type="pres">
      <dgm:prSet presAssocID="{D9E52C75-9F42-447C-994C-4DE41484ADD2}" presName="iconRect" presStyleLbl="node1" presStyleIdx="3" presStyleCnt="4"/>
      <dgm:spPr>
        <a:blipFill>
          <a:blip xmlns:r="http://schemas.openxmlformats.org/officeDocument/2006/relationships"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rusebad"/>
        </a:ext>
      </dgm:extLst>
    </dgm:pt>
    <dgm:pt modelId="{2F7FF02D-B5E3-494B-9646-CA11F18FD1A2}" type="pres">
      <dgm:prSet presAssocID="{D9E52C75-9F42-447C-994C-4DE41484ADD2}" presName="spaceRect" presStyleCnt="0"/>
      <dgm:spPr/>
    </dgm:pt>
    <dgm:pt modelId="{77644208-7A52-4558-ABB8-CE9E6EBC3587}" type="pres">
      <dgm:prSet presAssocID="{D9E52C75-9F42-447C-994C-4DE41484ADD2}" presName="parTx" presStyleLbl="revTx" presStyleIdx="3" presStyleCnt="4">
        <dgm:presLayoutVars>
          <dgm:chMax val="0"/>
          <dgm:chPref val="0"/>
        </dgm:presLayoutVars>
      </dgm:prSet>
      <dgm:spPr/>
    </dgm:pt>
  </dgm:ptLst>
  <dgm:cxnLst>
    <dgm:cxn modelId="{F0C35D14-F17A-4FDF-A59B-C85E88F09719}" type="presOf" srcId="{9423D334-E638-4665-9204-7EA11822E8E1}" destId="{34F3017F-CC57-40A2-8797-6CC3CBC00231}" srcOrd="0" destOrd="0" presId="urn:microsoft.com/office/officeart/2018/2/layout/IconVerticalSolidList"/>
    <dgm:cxn modelId="{DF89A520-C69B-44A9-B4B6-93AEF5F0A9E4}" srcId="{9423D334-E638-4665-9204-7EA11822E8E1}" destId="{D9E52C75-9F42-447C-994C-4DE41484ADD2}" srcOrd="3" destOrd="0" parTransId="{E23960B8-0927-445A-A558-93F669002A72}" sibTransId="{ACCB5474-C550-40B0-BF82-A26E36A80BF6}"/>
    <dgm:cxn modelId="{DDFE5463-9877-4A16-BF47-9B7310880F64}" srcId="{9423D334-E638-4665-9204-7EA11822E8E1}" destId="{3BB29397-06BB-49BB-B727-72C92486FBD9}" srcOrd="0" destOrd="0" parTransId="{BB261A06-2C13-4000-808A-B271005F66BB}" sibTransId="{0B84C9E8-9ED8-488D-831A-5FE9C7374FF4}"/>
    <dgm:cxn modelId="{2800BC6D-0DC2-4E56-9D94-81C2E0F018B3}" type="presOf" srcId="{2DD94A69-8B63-4BE8-8924-7A7094DC607F}" destId="{FE184C5F-6F88-4979-9CD0-AC4368E9CF07}" srcOrd="0" destOrd="0" presId="urn:microsoft.com/office/officeart/2018/2/layout/IconVerticalSolidList"/>
    <dgm:cxn modelId="{5E71AD8D-089A-40C4-84E0-493A035FE76A}" type="presOf" srcId="{B94CC25C-4EC9-4CE3-806E-C9C0A1D5F466}" destId="{0042958D-B1D0-4F1E-9315-62B70C01C94E}" srcOrd="0" destOrd="0" presId="urn:microsoft.com/office/officeart/2018/2/layout/IconVerticalSolidList"/>
    <dgm:cxn modelId="{21EE0290-6883-4E35-8078-777BAB66F3D3}" srcId="{9423D334-E638-4665-9204-7EA11822E8E1}" destId="{2DD94A69-8B63-4BE8-8924-7A7094DC607F}" srcOrd="1" destOrd="0" parTransId="{D417FFDC-1471-42D2-B830-4C7BA1F85A1B}" sibTransId="{093F62BD-CB7D-464E-B9F2-B4EC2CC7A897}"/>
    <dgm:cxn modelId="{7EDED99E-E941-4CC6-87CD-E24BF7F15DA1}" type="presOf" srcId="{3BB29397-06BB-49BB-B727-72C92486FBD9}" destId="{C4FEA61E-D2A8-42E2-847A-CC3F18725080}" srcOrd="0" destOrd="0" presId="urn:microsoft.com/office/officeart/2018/2/layout/IconVerticalSolidList"/>
    <dgm:cxn modelId="{EFCC39A0-82AD-4613-9187-6D0C6BC7431F}" type="presOf" srcId="{D9E52C75-9F42-447C-994C-4DE41484ADD2}" destId="{77644208-7A52-4558-ABB8-CE9E6EBC3587}" srcOrd="0" destOrd="0" presId="urn:microsoft.com/office/officeart/2018/2/layout/IconVerticalSolidList"/>
    <dgm:cxn modelId="{A1E572A4-A10F-4362-ABA4-A847171C35E0}" srcId="{9423D334-E638-4665-9204-7EA11822E8E1}" destId="{B94CC25C-4EC9-4CE3-806E-C9C0A1D5F466}" srcOrd="2" destOrd="0" parTransId="{8D986D43-5E53-49F4-9CD4-94682C8E896C}" sibTransId="{EA76DA44-5353-47E3-9FA8-9CF32FA4A558}"/>
    <dgm:cxn modelId="{E7C50F1D-793F-4F64-BA2A-B051E98FC1F7}" type="presParOf" srcId="{34F3017F-CC57-40A2-8797-6CC3CBC00231}" destId="{92726DD2-9DA1-40A0-9EE8-C66CBC863CC9}" srcOrd="0" destOrd="0" presId="urn:microsoft.com/office/officeart/2018/2/layout/IconVerticalSolidList"/>
    <dgm:cxn modelId="{F5D182E0-77AE-44C6-97A7-5781091C6F08}" type="presParOf" srcId="{92726DD2-9DA1-40A0-9EE8-C66CBC863CC9}" destId="{C64E0E2F-0CB2-47F6-AA0E-C846B399C17B}" srcOrd="0" destOrd="0" presId="urn:microsoft.com/office/officeart/2018/2/layout/IconVerticalSolidList"/>
    <dgm:cxn modelId="{E4D358D4-8F67-4685-A1D2-4C44964762F0}" type="presParOf" srcId="{92726DD2-9DA1-40A0-9EE8-C66CBC863CC9}" destId="{345B8263-91D2-449F-972D-8DF009AD72F2}" srcOrd="1" destOrd="0" presId="urn:microsoft.com/office/officeart/2018/2/layout/IconVerticalSolidList"/>
    <dgm:cxn modelId="{9300939A-B342-4BB9-A5C9-ACD835ECBBAD}" type="presParOf" srcId="{92726DD2-9DA1-40A0-9EE8-C66CBC863CC9}" destId="{F19483B4-BBCA-4F68-8557-EB05F3ED6007}" srcOrd="2" destOrd="0" presId="urn:microsoft.com/office/officeart/2018/2/layout/IconVerticalSolidList"/>
    <dgm:cxn modelId="{9EB5CFA6-9B24-4062-B143-A5EE873796E2}" type="presParOf" srcId="{92726DD2-9DA1-40A0-9EE8-C66CBC863CC9}" destId="{C4FEA61E-D2A8-42E2-847A-CC3F18725080}" srcOrd="3" destOrd="0" presId="urn:microsoft.com/office/officeart/2018/2/layout/IconVerticalSolidList"/>
    <dgm:cxn modelId="{BA905353-1644-4992-99F6-346FF86292B6}" type="presParOf" srcId="{34F3017F-CC57-40A2-8797-6CC3CBC00231}" destId="{0FE871A4-CC0C-44A8-810E-3E2DCDAB4D67}" srcOrd="1" destOrd="0" presId="urn:microsoft.com/office/officeart/2018/2/layout/IconVerticalSolidList"/>
    <dgm:cxn modelId="{4F3866D6-5707-4876-8789-12C39253C0DE}" type="presParOf" srcId="{34F3017F-CC57-40A2-8797-6CC3CBC00231}" destId="{8714E02F-21D1-4EEB-8B7A-614D43E4A39F}" srcOrd="2" destOrd="0" presId="urn:microsoft.com/office/officeart/2018/2/layout/IconVerticalSolidList"/>
    <dgm:cxn modelId="{0BA09DD8-211E-4C37-89F9-8833534C564B}" type="presParOf" srcId="{8714E02F-21D1-4EEB-8B7A-614D43E4A39F}" destId="{DFE26572-5D80-4593-BBD2-2CBE51072EDF}" srcOrd="0" destOrd="0" presId="urn:microsoft.com/office/officeart/2018/2/layout/IconVerticalSolidList"/>
    <dgm:cxn modelId="{1044B6ED-55ED-4D77-9D60-D484182C7F95}" type="presParOf" srcId="{8714E02F-21D1-4EEB-8B7A-614D43E4A39F}" destId="{B20267FC-4B04-47C0-8551-5C89B6EA105B}" srcOrd="1" destOrd="0" presId="urn:microsoft.com/office/officeart/2018/2/layout/IconVerticalSolidList"/>
    <dgm:cxn modelId="{344420EE-70E8-4CB2-8748-C64EE79EC92E}" type="presParOf" srcId="{8714E02F-21D1-4EEB-8B7A-614D43E4A39F}" destId="{48C90BC8-24BA-47EE-8899-266DE3D89A3F}" srcOrd="2" destOrd="0" presId="urn:microsoft.com/office/officeart/2018/2/layout/IconVerticalSolidList"/>
    <dgm:cxn modelId="{615EC8A3-15DA-4CAE-B86D-61B912487025}" type="presParOf" srcId="{8714E02F-21D1-4EEB-8B7A-614D43E4A39F}" destId="{FE184C5F-6F88-4979-9CD0-AC4368E9CF07}" srcOrd="3" destOrd="0" presId="urn:microsoft.com/office/officeart/2018/2/layout/IconVerticalSolidList"/>
    <dgm:cxn modelId="{5AE9AABB-438E-46B9-94E4-87E218CA7A5D}" type="presParOf" srcId="{34F3017F-CC57-40A2-8797-6CC3CBC00231}" destId="{93CD1300-D97A-4068-83CF-A42EBA884A4A}" srcOrd="3" destOrd="0" presId="urn:microsoft.com/office/officeart/2018/2/layout/IconVerticalSolidList"/>
    <dgm:cxn modelId="{DBDC4076-C460-49DD-B582-D8533F8A7715}" type="presParOf" srcId="{34F3017F-CC57-40A2-8797-6CC3CBC00231}" destId="{0480765E-E17D-42B3-8638-927B65E38044}" srcOrd="4" destOrd="0" presId="urn:microsoft.com/office/officeart/2018/2/layout/IconVerticalSolidList"/>
    <dgm:cxn modelId="{4C7B4F10-EB02-4509-9DD9-BEA4BD1EA1CD}" type="presParOf" srcId="{0480765E-E17D-42B3-8638-927B65E38044}" destId="{CBC23A48-FBF0-4175-BA1E-5874206B0F6F}" srcOrd="0" destOrd="0" presId="urn:microsoft.com/office/officeart/2018/2/layout/IconVerticalSolidList"/>
    <dgm:cxn modelId="{C1A0F5B6-A539-4030-9876-B1E61E177A45}" type="presParOf" srcId="{0480765E-E17D-42B3-8638-927B65E38044}" destId="{428F396E-3109-461B-A79C-6F55E8F929B2}" srcOrd="1" destOrd="0" presId="urn:microsoft.com/office/officeart/2018/2/layout/IconVerticalSolidList"/>
    <dgm:cxn modelId="{02BFDFF7-718B-46E7-A9DB-3CEEF135C419}" type="presParOf" srcId="{0480765E-E17D-42B3-8638-927B65E38044}" destId="{6DB3FBB2-3D0E-4C0B-80FF-70E9F464B811}" srcOrd="2" destOrd="0" presId="urn:microsoft.com/office/officeart/2018/2/layout/IconVerticalSolidList"/>
    <dgm:cxn modelId="{C9AE35D7-AAB8-46C3-AB20-46E80420E67D}" type="presParOf" srcId="{0480765E-E17D-42B3-8638-927B65E38044}" destId="{0042958D-B1D0-4F1E-9315-62B70C01C94E}" srcOrd="3" destOrd="0" presId="urn:microsoft.com/office/officeart/2018/2/layout/IconVerticalSolidList"/>
    <dgm:cxn modelId="{BFEFD1B6-0D41-4C47-A8FE-A7F512B47F07}" type="presParOf" srcId="{34F3017F-CC57-40A2-8797-6CC3CBC00231}" destId="{1EBAF57C-0251-40A4-B779-4A1129D6598D}" srcOrd="5" destOrd="0" presId="urn:microsoft.com/office/officeart/2018/2/layout/IconVerticalSolidList"/>
    <dgm:cxn modelId="{A2936776-2A4C-4D03-B3E5-329AAD1362C3}" type="presParOf" srcId="{34F3017F-CC57-40A2-8797-6CC3CBC00231}" destId="{B0F04DAE-A996-4B54-B90B-7880A31D6450}" srcOrd="6" destOrd="0" presId="urn:microsoft.com/office/officeart/2018/2/layout/IconVerticalSolidList"/>
    <dgm:cxn modelId="{04DAE877-BFEC-418A-AC6B-B7435C939862}" type="presParOf" srcId="{B0F04DAE-A996-4B54-B90B-7880A31D6450}" destId="{B1EDD874-9481-4293-B8FF-1E12363AE681}" srcOrd="0" destOrd="0" presId="urn:microsoft.com/office/officeart/2018/2/layout/IconVerticalSolidList"/>
    <dgm:cxn modelId="{386F13F2-8859-431F-B652-A39C6DC909A5}" type="presParOf" srcId="{B0F04DAE-A996-4B54-B90B-7880A31D6450}" destId="{BA6F2C1D-9914-45A9-B67E-47322E38EDF2}" srcOrd="1" destOrd="0" presId="urn:microsoft.com/office/officeart/2018/2/layout/IconVerticalSolidList"/>
    <dgm:cxn modelId="{7BD76D0E-216D-4991-9975-2CA8E497786C}" type="presParOf" srcId="{B0F04DAE-A996-4B54-B90B-7880A31D6450}" destId="{2F7FF02D-B5E3-494B-9646-CA11F18FD1A2}" srcOrd="2" destOrd="0" presId="urn:microsoft.com/office/officeart/2018/2/layout/IconVerticalSolidList"/>
    <dgm:cxn modelId="{83462B8A-0028-40D1-BD37-F3EAD184B099}" type="presParOf" srcId="{B0F04DAE-A996-4B54-B90B-7880A31D6450}" destId="{77644208-7A52-4558-ABB8-CE9E6EBC3587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64E0E2F-0CB2-47F6-AA0E-C846B399C17B}">
      <dsp:nvSpPr>
        <dsp:cNvPr id="0" name=""/>
        <dsp:cNvSpPr/>
      </dsp:nvSpPr>
      <dsp:spPr>
        <a:xfrm>
          <a:off x="0" y="2178"/>
          <a:ext cx="5914209" cy="1104063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45B8263-91D2-449F-972D-8DF009AD72F2}">
      <dsp:nvSpPr>
        <dsp:cNvPr id="0" name=""/>
        <dsp:cNvSpPr/>
      </dsp:nvSpPr>
      <dsp:spPr>
        <a:xfrm>
          <a:off x="333979" y="250592"/>
          <a:ext cx="607234" cy="607234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587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4FEA61E-D2A8-42E2-847A-CC3F18725080}">
      <dsp:nvSpPr>
        <dsp:cNvPr id="0" name=""/>
        <dsp:cNvSpPr/>
      </dsp:nvSpPr>
      <dsp:spPr>
        <a:xfrm>
          <a:off x="1275192" y="2178"/>
          <a:ext cx="4639016" cy="11040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6847" tIns="116847" rIns="116847" bIns="116847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2200" kern="1200" dirty="0"/>
            <a:t>Regler og krav</a:t>
          </a:r>
          <a:endParaRPr lang="en-US" sz="2200" kern="1200" dirty="0"/>
        </a:p>
      </dsp:txBody>
      <dsp:txXfrm>
        <a:off x="1275192" y="2178"/>
        <a:ext cx="4639016" cy="1104063"/>
      </dsp:txXfrm>
    </dsp:sp>
    <dsp:sp modelId="{DFE26572-5D80-4593-BBD2-2CBE51072EDF}">
      <dsp:nvSpPr>
        <dsp:cNvPr id="0" name=""/>
        <dsp:cNvSpPr/>
      </dsp:nvSpPr>
      <dsp:spPr>
        <a:xfrm>
          <a:off x="0" y="1382257"/>
          <a:ext cx="5914209" cy="1104063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20267FC-4B04-47C0-8551-5C89B6EA105B}">
      <dsp:nvSpPr>
        <dsp:cNvPr id="0" name=""/>
        <dsp:cNvSpPr/>
      </dsp:nvSpPr>
      <dsp:spPr>
        <a:xfrm>
          <a:off x="333979" y="1630671"/>
          <a:ext cx="607234" cy="607234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  <a:ln w="1587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E184C5F-6F88-4979-9CD0-AC4368E9CF07}">
      <dsp:nvSpPr>
        <dsp:cNvPr id="0" name=""/>
        <dsp:cNvSpPr/>
      </dsp:nvSpPr>
      <dsp:spPr>
        <a:xfrm>
          <a:off x="1275192" y="1382257"/>
          <a:ext cx="4639016" cy="11040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6847" tIns="116847" rIns="116847" bIns="116847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2200" kern="1200"/>
            <a:t>Indretning og placering af bruserum</a:t>
          </a:r>
          <a:endParaRPr lang="en-US" sz="2200" kern="1200"/>
        </a:p>
      </dsp:txBody>
      <dsp:txXfrm>
        <a:off x="1275192" y="1382257"/>
        <a:ext cx="4639016" cy="1104063"/>
      </dsp:txXfrm>
    </dsp:sp>
    <dsp:sp modelId="{CBC23A48-FBF0-4175-BA1E-5874206B0F6F}">
      <dsp:nvSpPr>
        <dsp:cNvPr id="0" name=""/>
        <dsp:cNvSpPr/>
      </dsp:nvSpPr>
      <dsp:spPr>
        <a:xfrm>
          <a:off x="0" y="2762336"/>
          <a:ext cx="5914209" cy="1104063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28F396E-3109-461B-A79C-6F55E8F929B2}">
      <dsp:nvSpPr>
        <dsp:cNvPr id="0" name=""/>
        <dsp:cNvSpPr/>
      </dsp:nvSpPr>
      <dsp:spPr>
        <a:xfrm>
          <a:off x="333979" y="3010750"/>
          <a:ext cx="607234" cy="607234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  <a:ln w="1587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042958D-B1D0-4F1E-9315-62B70C01C94E}">
      <dsp:nvSpPr>
        <dsp:cNvPr id="0" name=""/>
        <dsp:cNvSpPr/>
      </dsp:nvSpPr>
      <dsp:spPr>
        <a:xfrm>
          <a:off x="1275192" y="2762336"/>
          <a:ext cx="4639016" cy="11040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6847" tIns="116847" rIns="116847" bIns="116847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2200" kern="1200"/>
            <a:t>Materialevalg</a:t>
          </a:r>
          <a:endParaRPr lang="en-US" sz="2200" kern="1200"/>
        </a:p>
      </dsp:txBody>
      <dsp:txXfrm>
        <a:off x="1275192" y="2762336"/>
        <a:ext cx="4639016" cy="1104063"/>
      </dsp:txXfrm>
    </dsp:sp>
    <dsp:sp modelId="{B1EDD874-9481-4293-B8FF-1E12363AE681}">
      <dsp:nvSpPr>
        <dsp:cNvPr id="0" name=""/>
        <dsp:cNvSpPr/>
      </dsp:nvSpPr>
      <dsp:spPr>
        <a:xfrm>
          <a:off x="0" y="4142415"/>
          <a:ext cx="5914209" cy="1104063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A6F2C1D-9914-45A9-B67E-47322E38EDF2}">
      <dsp:nvSpPr>
        <dsp:cNvPr id="0" name=""/>
        <dsp:cNvSpPr/>
      </dsp:nvSpPr>
      <dsp:spPr>
        <a:xfrm>
          <a:off x="333979" y="4390829"/>
          <a:ext cx="607234" cy="607234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  <a:ln w="1587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7644208-7A52-4558-ABB8-CE9E6EBC3587}">
      <dsp:nvSpPr>
        <dsp:cNvPr id="0" name=""/>
        <dsp:cNvSpPr/>
      </dsp:nvSpPr>
      <dsp:spPr>
        <a:xfrm>
          <a:off x="1275192" y="4142415"/>
          <a:ext cx="4639016" cy="11040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6847" tIns="116847" rIns="116847" bIns="116847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2200" kern="1200"/>
            <a:t>Vådrum og vådzone</a:t>
          </a:r>
          <a:endParaRPr lang="en-US" sz="2200" kern="1200"/>
        </a:p>
      </dsp:txBody>
      <dsp:txXfrm>
        <a:off x="1275192" y="4142415"/>
        <a:ext cx="4639016" cy="110406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a-DK"/>
              <a:t>Klik for at redigere undertiteltypografien i masteren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000B42AC-0802-4161-8AE8-B859A63C9795}" type="datetimeFigureOut">
              <a:rPr lang="da-DK" smtClean="0"/>
              <a:t>23-09-2019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1D41188F-4567-43F4-A241-2701DB9131BD}" type="slidenum">
              <a:rPr lang="da-DK" smtClean="0"/>
              <a:t>‹nr.›</a:t>
            </a:fld>
            <a:endParaRPr lang="da-DK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038016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0B42AC-0802-4161-8AE8-B859A63C9795}" type="datetimeFigureOut">
              <a:rPr lang="da-DK" smtClean="0"/>
              <a:t>23-09-2019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41188F-4567-43F4-A241-2701DB9131B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4764071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0B42AC-0802-4161-8AE8-B859A63C9795}" type="datetimeFigureOut">
              <a:rPr lang="da-DK" smtClean="0"/>
              <a:t>23-09-2019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41188F-4567-43F4-A241-2701DB9131BD}" type="slidenum">
              <a:rPr lang="da-DK" smtClean="0"/>
              <a:t>‹nr.›</a:t>
            </a:fld>
            <a:endParaRPr lang="da-DK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935906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0B42AC-0802-4161-8AE8-B859A63C9795}" type="datetimeFigureOut">
              <a:rPr lang="da-DK" smtClean="0"/>
              <a:t>23-09-2019</a:t>
            </a:fld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41188F-4567-43F4-A241-2701DB9131B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7684514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0B42AC-0802-4161-8AE8-B859A63C9795}" type="datetimeFigureOut">
              <a:rPr lang="da-DK" smtClean="0"/>
              <a:t>23-09-2019</a:t>
            </a:fld>
            <a:endParaRPr lang="da-DK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41188F-4567-43F4-A241-2701DB9131BD}" type="slidenum">
              <a:rPr lang="da-DK" smtClean="0"/>
              <a:t>‹nr.›</a:t>
            </a:fld>
            <a:endParaRPr lang="da-DK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534745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0B42AC-0802-4161-8AE8-B859A63C9795}" type="datetimeFigureOut">
              <a:rPr lang="da-DK" smtClean="0"/>
              <a:t>23-09-2019</a:t>
            </a:fld>
            <a:endParaRPr lang="da-DK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41188F-4567-43F4-A241-2701DB9131BD}" type="slidenum">
              <a:rPr lang="da-DK" smtClean="0"/>
              <a:t>‹nr.›</a:t>
            </a:fld>
            <a:endParaRPr lang="da-DK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818311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0B42AC-0802-4161-8AE8-B859A63C9795}" type="datetimeFigureOut">
              <a:rPr lang="da-DK" smtClean="0"/>
              <a:t>23-09-2019</a:t>
            </a:fld>
            <a:endParaRPr lang="da-DK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41188F-4567-43F4-A241-2701DB9131B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6593566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0B42AC-0802-4161-8AE8-B859A63C9795}" type="datetimeFigureOut">
              <a:rPr lang="da-DK" smtClean="0"/>
              <a:t>23-09-2019</a:t>
            </a:fld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41188F-4567-43F4-A241-2701DB9131BD}" type="slidenum">
              <a:rPr lang="da-DK" smtClean="0"/>
              <a:t>‹nr.›</a:t>
            </a:fld>
            <a:endParaRPr lang="da-DK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456168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da-DK"/>
              <a:t>Klik på ikonet for at tilføje et billede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0B42AC-0802-4161-8AE8-B859A63C9795}" type="datetimeFigureOut">
              <a:rPr lang="da-DK" smtClean="0"/>
              <a:t>23-09-2019</a:t>
            </a:fld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41188F-4567-43F4-A241-2701DB9131B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7467536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sk 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da-DK"/>
              <a:t>Klik på ikonet for at tilføje et billede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0B42AC-0802-4161-8AE8-B859A63C9795}" type="datetimeFigureOut">
              <a:rPr lang="da-DK" smtClean="0"/>
              <a:t>23-09-2019</a:t>
            </a:fld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41188F-4567-43F4-A241-2701DB9131B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0841300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 og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0B42AC-0802-4161-8AE8-B859A63C9795}" type="datetimeFigureOut">
              <a:rPr lang="da-DK" smtClean="0"/>
              <a:t>23-09-2019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41188F-4567-43F4-A241-2701DB9131BD}" type="slidenum">
              <a:rPr lang="da-DK" smtClean="0"/>
              <a:t>‹nr.›</a:t>
            </a:fld>
            <a:endParaRPr lang="da-DK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3027241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t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0B42AC-0802-4161-8AE8-B859A63C9795}" type="datetimeFigureOut">
              <a:rPr lang="da-DK" smtClean="0"/>
              <a:t>23-09-2019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41188F-4567-43F4-A241-2701DB9131BD}" type="slidenum">
              <a:rPr lang="da-DK" smtClean="0"/>
              <a:t>‹nr.›</a:t>
            </a:fld>
            <a:endParaRPr lang="da-DK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960831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vneko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0B42AC-0802-4161-8AE8-B859A63C9795}" type="datetimeFigureOut">
              <a:rPr lang="da-DK" smtClean="0"/>
              <a:t>23-09-2019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41188F-4567-43F4-A241-2701DB9131B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52140769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ort med citat og nav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0B42AC-0802-4161-8AE8-B859A63C9795}" type="datetimeFigureOut">
              <a:rPr lang="da-DK" smtClean="0"/>
              <a:t>23-09-2019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41188F-4567-43F4-A241-2701DB9131BD}" type="slidenum">
              <a:rPr lang="da-DK" smtClean="0"/>
              <a:t>‹nr.›</a:t>
            </a:fld>
            <a:endParaRPr lang="da-DK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7635195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andt eller fals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0B42AC-0802-4161-8AE8-B859A63C9795}" type="datetimeFigureOut">
              <a:rPr lang="da-DK" smtClean="0"/>
              <a:t>23-09-2019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41188F-4567-43F4-A241-2701DB9131BD}" type="slidenum">
              <a:rPr lang="da-DK" smtClean="0"/>
              <a:t>‹nr.›</a:t>
            </a:fld>
            <a:endParaRPr lang="da-DK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0929472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0B42AC-0802-4161-8AE8-B859A63C9795}" type="datetimeFigureOut">
              <a:rPr lang="da-DK" smtClean="0"/>
              <a:t>23-09-2019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41188F-4567-43F4-A241-2701DB9131BD}" type="slidenum">
              <a:rPr lang="da-DK" smtClean="0"/>
              <a:t>‹nr.›</a:t>
            </a:fld>
            <a:endParaRPr lang="da-DK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6112257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0B42AC-0802-4161-8AE8-B859A63C9795}" type="datetimeFigureOut">
              <a:rPr lang="da-DK" smtClean="0"/>
              <a:t>23-09-2019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41188F-4567-43F4-A241-2701DB9131BD}" type="slidenum">
              <a:rPr lang="da-DK" smtClean="0"/>
              <a:t>‹nr.›</a:t>
            </a:fld>
            <a:endParaRPr lang="da-DK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671255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000B42AC-0802-4161-8AE8-B859A63C9795}" type="datetimeFigureOut">
              <a:rPr lang="da-DK" smtClean="0"/>
              <a:t>23-09-2019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1D41188F-4567-43F4-A241-2701DB9131B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4138278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  <p:sldLayoutId id="2147483692" r:id="rId14"/>
    <p:sldLayoutId id="2147483693" r:id="rId15"/>
    <p:sldLayoutId id="2147483694" r:id="rId16"/>
    <p:sldLayoutId id="2147483695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amid.dk/da/regler/at-vejledninger/velfaerdsforanstaltninger-faste-arbejdssteder-a-1-13/" TargetMode="Externa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unidrain.dk/produkter/linjeafloeb/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png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9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25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6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image" Target="../media/image3.png"/><Relationship Id="rId7" Type="http://schemas.openxmlformats.org/officeDocument/2006/relationships/image" Target="../media/image28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4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3.png"/><Relationship Id="rId7" Type="http://schemas.openxmlformats.org/officeDocument/2006/relationships/image" Target="../media/image32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4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3.png"/><Relationship Id="rId7" Type="http://schemas.openxmlformats.org/officeDocument/2006/relationships/image" Target="../media/image36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4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0.png"/><Relationship Id="rId4" Type="http://schemas.openxmlformats.org/officeDocument/2006/relationships/image" Target="../media/image4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2630658" y="1842868"/>
            <a:ext cx="7047914" cy="1076161"/>
          </a:xfrm>
        </p:spPr>
        <p:txBody>
          <a:bodyPr>
            <a:normAutofit/>
          </a:bodyPr>
          <a:lstStyle/>
          <a:p>
            <a:pPr algn="l"/>
            <a:r>
              <a:rPr lang="da-DK" sz="3200" dirty="0"/>
              <a:t>Valgfri specialefag – Case C. Fliser/klinker.</a:t>
            </a:r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2630659" y="3123028"/>
            <a:ext cx="5398526" cy="559624"/>
          </a:xfrm>
        </p:spPr>
        <p:txBody>
          <a:bodyPr/>
          <a:lstStyle/>
          <a:p>
            <a:pPr algn="l"/>
            <a:r>
              <a:rPr lang="da-DK" dirty="0"/>
              <a:t>Jesper Kjærsgaard Nielsen</a:t>
            </a:r>
          </a:p>
        </p:txBody>
      </p:sp>
    </p:spTree>
    <p:extLst>
      <p:ext uri="{BB962C8B-B14F-4D97-AF65-F5344CB8AC3E}">
        <p14:creationId xmlns:p14="http://schemas.microsoft.com/office/powerpoint/2010/main" val="34359392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DC878D9A-77BE-4701-AE3D-EEFC53CD50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643BE08-0ED1-4B73-AC6D-B7E26A59CD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4663" y="469900"/>
            <a:ext cx="3695002" cy="59182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balanced" dir="t"/>
          </a:scene3d>
          <a:sp3d>
            <a:bevelT w="6350" h="63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56B2094-7FC0-45FC-BFED-3CB88CEE63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39668" y="635508"/>
            <a:ext cx="3364992" cy="5586984"/>
          </a:xfrm>
          <a:prstGeom prst="rect">
            <a:avLst/>
          </a:prstGeom>
          <a:noFill/>
          <a:ln w="15875" cap="flat">
            <a:solidFill>
              <a:schemeClr val="accent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952108" y="954756"/>
            <a:ext cx="2730414" cy="4946003"/>
          </a:xfrm>
        </p:spPr>
        <p:txBody>
          <a:bodyPr>
            <a:normAutofit/>
          </a:bodyPr>
          <a:lstStyle/>
          <a:p>
            <a:r>
              <a:rPr lang="da-DK" sz="4100" b="1">
                <a:solidFill>
                  <a:srgbClr val="FFFFFF"/>
                </a:solidFill>
              </a:rPr>
              <a:t>Indledning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7A4B640-BB7F-4272-A710-068DBA9F9A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4296" y="0"/>
            <a:ext cx="7537704" cy="6858000"/>
          </a:xfrm>
          <a:prstGeom prst="rect">
            <a:avLst/>
          </a:prstGeom>
          <a:gradFill>
            <a:gsLst>
              <a:gs pos="0">
                <a:schemeClr val="bg1"/>
              </a:gs>
              <a:gs pos="30000">
                <a:schemeClr val="bg1"/>
              </a:gs>
              <a:gs pos="61000">
                <a:schemeClr val="bg2">
                  <a:lumMod val="20000"/>
                  <a:lumOff val="80000"/>
                </a:schemeClr>
              </a:gs>
              <a:gs pos="97000">
                <a:schemeClr val="bg2">
                  <a:lumMod val="70000"/>
                  <a:lumOff val="3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  <a:effectLst>
            <a:innerShdw blurRad="63500" dist="50800" dir="10800000">
              <a:prstClr val="black">
                <a:alpha val="35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Pladsholder til indhold 4"/>
          <p:cNvSpPr>
            <a:spLocks noGrp="1"/>
          </p:cNvSpPr>
          <p:nvPr>
            <p:ph idx="1"/>
          </p:nvPr>
        </p:nvSpPr>
        <p:spPr>
          <a:xfrm>
            <a:off x="5140934" y="469900"/>
            <a:ext cx="5953630" cy="5405968"/>
          </a:xfrm>
        </p:spPr>
        <p:txBody>
          <a:bodyPr anchor="ctr">
            <a:normAutofit/>
          </a:bodyPr>
          <a:lstStyle/>
          <a:p>
            <a:r>
              <a:rPr lang="da-DK" dirty="0"/>
              <a:t>Et eksisterende rum i den gamle lade, skal indrettes til personalerum.</a:t>
            </a:r>
          </a:p>
          <a:p>
            <a:r>
              <a:rPr lang="da-DK" dirty="0"/>
              <a:t>Jeg skal derfor komme med forslag til placering af bruseområde.</a:t>
            </a:r>
            <a:br>
              <a:rPr lang="da-DK" dirty="0"/>
            </a:br>
            <a:r>
              <a:rPr lang="da-DK" dirty="0"/>
              <a:t>Der skal tages særlige forbehold for indretningen, da reglerne for personalerum skal overholdes.</a:t>
            </a:r>
          </a:p>
          <a:p>
            <a:r>
              <a:rPr lang="da-DK" dirty="0"/>
              <a:t>Personalerummet skal opføres med klinker.</a:t>
            </a:r>
          </a:p>
        </p:txBody>
      </p:sp>
    </p:spTree>
    <p:extLst>
      <p:ext uri="{BB962C8B-B14F-4D97-AF65-F5344CB8AC3E}">
        <p14:creationId xmlns:p14="http://schemas.microsoft.com/office/powerpoint/2010/main" val="19502281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52BE4420-3B5F-4549-8B4A-77855B8215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75876F6-95D4-48CB-8E3E-4401A96E25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6138" y="496088"/>
            <a:ext cx="3823215" cy="5883295"/>
          </a:xfrm>
          <a:prstGeom prst="rect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>
            <a:noFill/>
          </a:ln>
          <a:effectLst>
            <a:outerShdw blurRad="114300" dist="127000" dir="5400000" sx="99000" sy="99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woPt" dir="t"/>
          </a:scene3d>
          <a:sp3d contourW="6350">
            <a:bevelT w="12700" h="0" prst="coolSlant"/>
            <a:contourClr>
              <a:schemeClr val="bg2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1B84719-90BB-4D0C-92D8-61DC5512B3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8012" y="609600"/>
            <a:ext cx="3552006" cy="5638800"/>
          </a:xfrm>
          <a:prstGeom prst="rect">
            <a:avLst/>
          </a:prstGeom>
          <a:noFill/>
          <a:ln w="15875" cap="flat">
            <a:miter lim="800000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055599" y="1055077"/>
            <a:ext cx="2532909" cy="4794578"/>
          </a:xfrm>
        </p:spPr>
        <p:txBody>
          <a:bodyPr>
            <a:normAutofit/>
          </a:bodyPr>
          <a:lstStyle/>
          <a:p>
            <a:r>
              <a:rPr lang="da-DK" sz="2100" b="1">
                <a:solidFill>
                  <a:srgbClr val="262626"/>
                </a:solidFill>
              </a:rPr>
              <a:t>Problemformulering</a:t>
            </a:r>
          </a:p>
        </p:txBody>
      </p:sp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7B407EC4-5D16-4845-9840-4E28622B65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2053" y="-2"/>
            <a:ext cx="7539947" cy="685800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5" name="Pladsholder til indhold 2">
            <a:extLst>
              <a:ext uri="{FF2B5EF4-FFF2-40B4-BE49-F238E27FC236}">
                <a16:creationId xmlns:a16="http://schemas.microsoft.com/office/drawing/2014/main" id="{F61DFD86-5222-4624-B19D-26448CEB8AC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59831885"/>
              </p:ext>
            </p:extLst>
          </p:nvPr>
        </p:nvGraphicFramePr>
        <p:xfrm>
          <a:off x="5470072" y="804670"/>
          <a:ext cx="5914209" cy="524865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326541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333F0879-3DA0-4CB8-B35E-A0AD425581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24D2183-F388-476E-92A9-D6639D6985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6138" y="496090"/>
            <a:ext cx="3823215" cy="5883295"/>
          </a:xfrm>
          <a:prstGeom prst="rect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>
            <a:noFill/>
          </a:ln>
          <a:effectLst>
            <a:outerShdw blurRad="114300" dist="127000" dir="5400000" sx="99000" sy="99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woPt" dir="t"/>
          </a:scene3d>
          <a:sp3d contourW="6350">
            <a:bevelT w="12700" h="0" prst="coolSlant"/>
            <a:contourClr>
              <a:schemeClr val="bg2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43462E7-1698-4B21-BE89-AEFAC7C2FE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8012" y="609602"/>
            <a:ext cx="3552006" cy="5638800"/>
          </a:xfrm>
          <a:prstGeom prst="rect">
            <a:avLst/>
          </a:prstGeom>
          <a:noFill/>
          <a:ln w="15875" cap="flat">
            <a:miter lim="800000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929140" y="972766"/>
            <a:ext cx="2835464" cy="1254868"/>
          </a:xfrm>
        </p:spPr>
        <p:txBody>
          <a:bodyPr anchor="b">
            <a:normAutofit/>
          </a:bodyPr>
          <a:lstStyle/>
          <a:p>
            <a:r>
              <a:rPr lang="da-DK" sz="2600" b="1">
                <a:solidFill>
                  <a:srgbClr val="262626"/>
                </a:solidFill>
              </a:rPr>
              <a:t>Projektgranskning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929141" y="2430471"/>
            <a:ext cx="2835464" cy="355203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a-DK" sz="1800" dirty="0">
                <a:solidFill>
                  <a:srgbClr val="262626"/>
                </a:solidFill>
              </a:rPr>
              <a:t>Regler/krav for vådrum og vådzone</a:t>
            </a:r>
          </a:p>
          <a:p>
            <a:pPr marL="0" indent="0">
              <a:buNone/>
            </a:pPr>
            <a:r>
              <a:rPr lang="da-DK" sz="1800" dirty="0">
                <a:solidFill>
                  <a:srgbClr val="262626"/>
                </a:solidFill>
              </a:rPr>
              <a:t>Krav for personalerum</a:t>
            </a:r>
          </a:p>
          <a:p>
            <a:pPr marL="0" indent="0">
              <a:buNone/>
            </a:pPr>
            <a:r>
              <a:rPr lang="da-DK" sz="1800" dirty="0">
                <a:solidFill>
                  <a:srgbClr val="262626"/>
                </a:solidFill>
              </a:rPr>
              <a:t>Gulvafløb</a:t>
            </a:r>
          </a:p>
          <a:p>
            <a:pPr marL="0" indent="0">
              <a:buNone/>
            </a:pPr>
            <a:endParaRPr lang="da-DK" sz="1800" dirty="0">
              <a:solidFill>
                <a:srgbClr val="262626"/>
              </a:solidFill>
            </a:endParaRPr>
          </a:p>
          <a:p>
            <a:pPr marL="0" indent="0">
              <a:buNone/>
            </a:pPr>
            <a:endParaRPr lang="da-DK" sz="1800" dirty="0">
              <a:solidFill>
                <a:srgbClr val="262626"/>
              </a:solidFill>
            </a:endParaRPr>
          </a:p>
          <a:p>
            <a:pPr marL="0" indent="0">
              <a:buNone/>
            </a:pPr>
            <a:endParaRPr lang="da-DK" sz="1800" dirty="0">
              <a:solidFill>
                <a:srgbClr val="262626"/>
              </a:solidFill>
            </a:endParaRPr>
          </a:p>
        </p:txBody>
      </p:sp>
      <p:sp useBgFill="1">
        <p:nvSpPr>
          <p:cNvPr id="15" name="Rectangle 14">
            <a:extLst>
              <a:ext uri="{FF2B5EF4-FFF2-40B4-BE49-F238E27FC236}">
                <a16:creationId xmlns:a16="http://schemas.microsoft.com/office/drawing/2014/main" id="{6C22FCAC-D7EC-4A52-B153-FF761E2235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95491" y="0"/>
            <a:ext cx="7396509" cy="685800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Billede 3">
            <a:extLst>
              <a:ext uri="{FF2B5EF4-FFF2-40B4-BE49-F238E27FC236}">
                <a16:creationId xmlns:a16="http://schemas.microsoft.com/office/drawing/2014/main" id="{B6364D7E-5FEF-4DC3-9C50-22D13739341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35910" y="1009996"/>
            <a:ext cx="6098041" cy="4786961"/>
          </a:xfrm>
          <a:prstGeom prst="rect">
            <a:avLst/>
          </a:prstGeom>
        </p:spPr>
      </p:pic>
      <p:pic>
        <p:nvPicPr>
          <p:cNvPr id="5" name="Billede 4">
            <a:extLst>
              <a:ext uri="{FF2B5EF4-FFF2-40B4-BE49-F238E27FC236}">
                <a16:creationId xmlns:a16="http://schemas.microsoft.com/office/drawing/2014/main" id="{6FB5E94D-8468-4382-92B1-7CF4E51E4DC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6138" y="4118766"/>
            <a:ext cx="3823215" cy="2170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79545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DC878D9A-77BE-4701-AE3D-EEFC53CD50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643BE08-0ED1-4B73-AC6D-B7E26A59CD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4663" y="469900"/>
            <a:ext cx="3695002" cy="59182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balanced" dir="t"/>
          </a:scene3d>
          <a:sp3d>
            <a:bevelT w="6350" h="63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56B2094-7FC0-45FC-BFED-3CB88CEE63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39668" y="635508"/>
            <a:ext cx="3364992" cy="5586984"/>
          </a:xfrm>
          <a:prstGeom prst="rect">
            <a:avLst/>
          </a:prstGeom>
          <a:noFill/>
          <a:ln w="15875" cap="flat">
            <a:solidFill>
              <a:schemeClr val="accent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952108" y="954756"/>
            <a:ext cx="2730414" cy="4946003"/>
          </a:xfrm>
        </p:spPr>
        <p:txBody>
          <a:bodyPr>
            <a:normAutofit/>
          </a:bodyPr>
          <a:lstStyle/>
          <a:p>
            <a:r>
              <a:rPr lang="da-DK" sz="2100" b="1" dirty="0">
                <a:solidFill>
                  <a:srgbClr val="FFFFFF"/>
                </a:solidFill>
              </a:rPr>
              <a:t>Informationssøgning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7A4B640-BB7F-4272-A710-068DBA9F9A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4296" y="0"/>
            <a:ext cx="7537704" cy="6858000"/>
          </a:xfrm>
          <a:prstGeom prst="rect">
            <a:avLst/>
          </a:prstGeom>
          <a:gradFill>
            <a:gsLst>
              <a:gs pos="0">
                <a:schemeClr val="bg1"/>
              </a:gs>
              <a:gs pos="30000">
                <a:schemeClr val="bg1"/>
              </a:gs>
              <a:gs pos="61000">
                <a:schemeClr val="bg2">
                  <a:lumMod val="20000"/>
                  <a:lumOff val="80000"/>
                </a:schemeClr>
              </a:gs>
              <a:gs pos="97000">
                <a:schemeClr val="bg2">
                  <a:lumMod val="70000"/>
                  <a:lumOff val="3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  <a:effectLst>
            <a:innerShdw blurRad="63500" dist="50800" dir="10800000">
              <a:prstClr val="black">
                <a:alpha val="35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5140934" y="469900"/>
            <a:ext cx="5953630" cy="5405968"/>
          </a:xfrm>
        </p:spPr>
        <p:txBody>
          <a:bodyPr anchor="ctr">
            <a:normAutofit/>
          </a:bodyPr>
          <a:lstStyle/>
          <a:p>
            <a:r>
              <a:rPr lang="da-DK" dirty="0"/>
              <a:t>Jeg har søgt informationer i/på:</a:t>
            </a:r>
          </a:p>
          <a:p>
            <a:pPr>
              <a:buFontTx/>
              <a:buChar char="-"/>
            </a:pPr>
            <a:r>
              <a:rPr lang="da-DK" dirty="0"/>
              <a:t>Flisebogen og murerbogen.</a:t>
            </a:r>
          </a:p>
          <a:p>
            <a:pPr>
              <a:buFontTx/>
              <a:buChar char="-"/>
            </a:pPr>
            <a:r>
              <a:rPr lang="da-DK" dirty="0">
                <a:hlinkClick r:id="rId3"/>
              </a:rPr>
              <a:t>https://amid.dk/da/regler/at-vejledninger/velfaerdsforanstaltninger-faste-arbejdssteder-a-1-13/</a:t>
            </a:r>
            <a:endParaRPr lang="da-DK" dirty="0"/>
          </a:p>
          <a:p>
            <a:pPr>
              <a:buFontTx/>
              <a:buChar char="-"/>
            </a:pPr>
            <a:r>
              <a:rPr lang="da-DK" dirty="0">
                <a:hlinkClick r:id="rId4"/>
              </a:rPr>
              <a:t>https://www.unidrain.dk/produkter/linjeafloeb/</a:t>
            </a:r>
            <a:endParaRPr lang="da-DK" dirty="0"/>
          </a:p>
          <a:p>
            <a:pPr>
              <a:buFontTx/>
              <a:buChar char="-"/>
            </a:pPr>
            <a:r>
              <a:rPr lang="da-DK" dirty="0"/>
              <a:t>SBI anvisninger Vådrum bog</a:t>
            </a:r>
          </a:p>
          <a:p>
            <a:endParaRPr lang="da-DK" dirty="0"/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72105735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4" name="Rectangle 11">
            <a:extLst>
              <a:ext uri="{FF2B5EF4-FFF2-40B4-BE49-F238E27FC236}">
                <a16:creationId xmlns:a16="http://schemas.microsoft.com/office/drawing/2014/main" id="{EE15D8F5-87D0-452C-93FB-8CA3F98D79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5" name="Group 13">
            <a:extLst>
              <a:ext uri="{FF2B5EF4-FFF2-40B4-BE49-F238E27FC236}">
                <a16:creationId xmlns:a16="http://schemas.microsoft.com/office/drawing/2014/main" id="{79BCF8C7-8464-4B36-AF07-C89E5129ED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69A16566-722B-41C8-8B9F-B133B71E23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5F929A8C-ADE2-462E-A437-C028E464869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id="{117397E4-1968-4513-988E-69C130AC1EC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8" name="Picture 17">
              <a:extLst>
                <a:ext uri="{FF2B5EF4-FFF2-40B4-BE49-F238E27FC236}">
                  <a16:creationId xmlns:a16="http://schemas.microsoft.com/office/drawing/2014/main" id="{DA0B6105-4183-4AEC-BDB1-E67B7B2C704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el 1">
            <a:extLst>
              <a:ext uri="{FF2B5EF4-FFF2-40B4-BE49-F238E27FC236}">
                <a16:creationId xmlns:a16="http://schemas.microsoft.com/office/drawing/2014/main" id="{2D69DF29-3B3C-4D83-8B93-2F08DD7119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6858" y="982132"/>
            <a:ext cx="4842190" cy="1774814"/>
          </a:xfrm>
        </p:spPr>
        <p:txBody>
          <a:bodyPr>
            <a:normAutofit/>
          </a:bodyPr>
          <a:lstStyle/>
          <a:p>
            <a:r>
              <a:rPr lang="da-DK"/>
              <a:t>Indretning af personalerum</a:t>
            </a:r>
            <a:endParaRPr lang="da-DK" dirty="0"/>
          </a:p>
        </p:txBody>
      </p:sp>
      <p:cxnSp>
        <p:nvCxnSpPr>
          <p:cNvPr id="26" name="Straight Connector 19">
            <a:extLst>
              <a:ext uri="{FF2B5EF4-FFF2-40B4-BE49-F238E27FC236}">
                <a16:creationId xmlns:a16="http://schemas.microsoft.com/office/drawing/2014/main" id="{5A8B956C-6D95-401E-8C33-997227D9D4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346233" y="2838638"/>
            <a:ext cx="466344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6" name="Pladsholder til indhold 5">
            <a:extLst>
              <a:ext uri="{FF2B5EF4-FFF2-40B4-BE49-F238E27FC236}">
                <a16:creationId xmlns:a16="http://schemas.microsoft.com/office/drawing/2014/main" id="{10EEC6BB-8255-4658-BA4A-90429760910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5"/>
          <a:stretch>
            <a:fillRect/>
          </a:stretch>
        </p:blipFill>
        <p:spPr>
          <a:xfrm>
            <a:off x="6424713" y="818727"/>
            <a:ext cx="4526327" cy="49771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957414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22AC0F86-9A78-4E84-A4B4-ADB8B2629A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4AF78B9E-8BE2-4706-9377-A05FA25ABA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32CDFDE2-4DB3-4623-BA21-187D1B710FB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ED74B2AA-1443-4E9B-8462-F7F5B852590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9BB652B6-7300-49EC-9422-EF5342492AF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D0909587-01DE-424D-A15F-DAA28CF2CD3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535825" y="982132"/>
            <a:ext cx="3360772" cy="1303867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da-DK" sz="3700" b="1"/>
              <a:t>Skitsetegninger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69A54E25-1C05-48E5-A5CC-3778C1D363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92643" y="1092200"/>
            <a:ext cx="5942687" cy="4515104"/>
          </a:xfrm>
          <a:prstGeom prst="rect">
            <a:avLst/>
          </a:prstGeom>
          <a:solidFill>
            <a:schemeClr val="bg1"/>
          </a:solidFill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ladsholder til indhold 2">
            <a:extLst>
              <a:ext uri="{FF2B5EF4-FFF2-40B4-BE49-F238E27FC236}">
                <a16:creationId xmlns:a16="http://schemas.microsoft.com/office/drawing/2014/main" id="{62E2F6D2-4D4F-4BD6-A84C-5FF00486B035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r="205"/>
          <a:stretch/>
        </p:blipFill>
        <p:spPr>
          <a:xfrm rot="16200000">
            <a:off x="2122681" y="700209"/>
            <a:ext cx="3858780" cy="5278777"/>
          </a:xfrm>
          <a:prstGeom prst="rect">
            <a:avLst/>
          </a:prstGeom>
        </p:spPr>
      </p:pic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0E5D0023-B23E-4823-8D72-B07FFF8CAE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520089" y="2400639"/>
            <a:ext cx="337650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4" name="Pladsholder til indhold 3">
            <a:extLst>
              <a:ext uri="{FF2B5EF4-FFF2-40B4-BE49-F238E27FC236}">
                <a16:creationId xmlns:a16="http://schemas.microsoft.com/office/drawing/2014/main" id="{54291E4A-2C6C-44CB-B954-69114AA6FB8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6"/>
          <a:stretch>
            <a:fillRect/>
          </a:stretch>
        </p:blipFill>
        <p:spPr>
          <a:xfrm rot="16200000">
            <a:off x="7777317" y="2128043"/>
            <a:ext cx="2917682" cy="3978658"/>
          </a:xfrm>
          <a:prstGeom prst="rect">
            <a:avLst/>
          </a:prstGeom>
        </p:spPr>
      </p:pic>
      <p:pic>
        <p:nvPicPr>
          <p:cNvPr id="5" name="Billede 4">
            <a:extLst>
              <a:ext uri="{FF2B5EF4-FFF2-40B4-BE49-F238E27FC236}">
                <a16:creationId xmlns:a16="http://schemas.microsoft.com/office/drawing/2014/main" id="{B735BD1E-2B89-4AFC-BCDB-95D279BC442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735823" y="1838995"/>
            <a:ext cx="2595489" cy="35393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841777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</p:spPr>
        <p:txBody>
          <a:bodyPr/>
          <a:lstStyle/>
          <a:p>
            <a:r>
              <a:rPr lang="da-DK" b="1"/>
              <a:t>Arbejdstegninger</a:t>
            </a:r>
            <a:endParaRPr lang="da-DK" b="1" dirty="0"/>
          </a:p>
        </p:txBody>
      </p:sp>
      <p:pic>
        <p:nvPicPr>
          <p:cNvPr id="4" name="Billede 3">
            <a:extLst>
              <a:ext uri="{FF2B5EF4-FFF2-40B4-BE49-F238E27FC236}">
                <a16:creationId xmlns:a16="http://schemas.microsoft.com/office/drawing/2014/main" id="{A4DF0A05-0CDB-4E06-94C8-F34085F5594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1987" y="2090151"/>
            <a:ext cx="10868025" cy="3971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251720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EA96806-75CD-4470-A9F9-E0CC62A6E6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</p:spPr>
        <p:txBody>
          <a:bodyPr>
            <a:normAutofit fontScale="90000"/>
          </a:bodyPr>
          <a:lstStyle/>
          <a:p>
            <a:r>
              <a:rPr lang="da-DK"/>
              <a:t>Arbejdstegninger</a:t>
            </a:r>
            <a:br>
              <a:rPr lang="da-DK"/>
            </a:br>
            <a:endParaRPr lang="da-DK" dirty="0"/>
          </a:p>
        </p:txBody>
      </p:sp>
      <p:pic>
        <p:nvPicPr>
          <p:cNvPr id="6" name="Pladsholder til indhold 5">
            <a:extLst>
              <a:ext uri="{FF2B5EF4-FFF2-40B4-BE49-F238E27FC236}">
                <a16:creationId xmlns:a16="http://schemas.microsoft.com/office/drawing/2014/main" id="{0B7C65F0-14AD-4D73-80B5-D1293BE99A0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205497" y="2444922"/>
            <a:ext cx="7781006" cy="3317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97818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B299FD2-0F36-41B8-BA3C-2C48B59F6B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Snittegning</a:t>
            </a:r>
          </a:p>
        </p:txBody>
      </p:sp>
      <p:pic>
        <p:nvPicPr>
          <p:cNvPr id="4" name="Pladsholder til indhold 3">
            <a:extLst>
              <a:ext uri="{FF2B5EF4-FFF2-40B4-BE49-F238E27FC236}">
                <a16:creationId xmlns:a16="http://schemas.microsoft.com/office/drawing/2014/main" id="{4D20AFB5-AF92-403A-A15E-04D1F3741A2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 rot="16200000">
            <a:off x="1709242" y="1349483"/>
            <a:ext cx="3830018" cy="5222752"/>
          </a:xfrm>
          <a:prstGeom prst="rect">
            <a:avLst/>
          </a:prstGeom>
        </p:spPr>
      </p:pic>
      <p:pic>
        <p:nvPicPr>
          <p:cNvPr id="3" name="Billede 2">
            <a:extLst>
              <a:ext uri="{FF2B5EF4-FFF2-40B4-BE49-F238E27FC236}">
                <a16:creationId xmlns:a16="http://schemas.microsoft.com/office/drawing/2014/main" id="{6ED8EA76-81FE-4258-A954-1EF64DBEA60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88192" y="3022816"/>
            <a:ext cx="6487423" cy="23392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788769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F7C774E-CD4C-474E-B230-E2B70E8E5C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TIDSPLAN TEORETISK DEL</a:t>
            </a:r>
          </a:p>
        </p:txBody>
      </p:sp>
      <p:pic>
        <p:nvPicPr>
          <p:cNvPr id="4" name="Pladsholder til indhold 3">
            <a:extLst>
              <a:ext uri="{FF2B5EF4-FFF2-40B4-BE49-F238E27FC236}">
                <a16:creationId xmlns:a16="http://schemas.microsoft.com/office/drawing/2014/main" id="{8579A157-F104-4B4F-8637-CF671A73CF8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14475" y="2844020"/>
            <a:ext cx="9163050" cy="2314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672623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" name="Group 36">
            <a:extLst>
              <a:ext uri="{FF2B5EF4-FFF2-40B4-BE49-F238E27FC236}">
                <a16:creationId xmlns:a16="http://schemas.microsoft.com/office/drawing/2014/main" id="{749C117F-F390-437B-ADB0-57E87EFF34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38" name="Picture 37">
              <a:extLst>
                <a:ext uri="{FF2B5EF4-FFF2-40B4-BE49-F238E27FC236}">
                  <a16:creationId xmlns:a16="http://schemas.microsoft.com/office/drawing/2014/main" id="{A7EF42F8-2417-49A6-95CE-DE9503B0AA6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AC6F623B-2003-4AED-B02F-541A150EC14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40" name="Picture 39">
              <a:extLst>
                <a:ext uri="{FF2B5EF4-FFF2-40B4-BE49-F238E27FC236}">
                  <a16:creationId xmlns:a16="http://schemas.microsoft.com/office/drawing/2014/main" id="{CD11837A-4F3D-419F-ACE2-E80B1EA2846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41" name="Picture 40">
              <a:extLst>
                <a:ext uri="{FF2B5EF4-FFF2-40B4-BE49-F238E27FC236}">
                  <a16:creationId xmlns:a16="http://schemas.microsoft.com/office/drawing/2014/main" id="{B9411D1A-7E2C-4A36-BE32-BF7A8E13072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20742BC3-654B-4E41-9A6A-73A42E4776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 useBgFill="1">
        <p:nvSpPr>
          <p:cNvPr id="45" name="Rectangle 44">
            <a:extLst>
              <a:ext uri="{FF2B5EF4-FFF2-40B4-BE49-F238E27FC236}">
                <a16:creationId xmlns:a16="http://schemas.microsoft.com/office/drawing/2014/main" id="{1755C732-3264-4614-8316-41F7548371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7" name="Group 46">
            <a:extLst>
              <a:ext uri="{FF2B5EF4-FFF2-40B4-BE49-F238E27FC236}">
                <a16:creationId xmlns:a16="http://schemas.microsoft.com/office/drawing/2014/main" id="{59C7C6ED-4EA1-4532-A820-59A8ADEEE0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1786"/>
            <a:ext cx="12229962" cy="6856214"/>
            <a:chOff x="-15736" y="0"/>
            <a:chExt cx="12229962" cy="6856214"/>
          </a:xfrm>
        </p:grpSpPr>
        <p:pic>
          <p:nvPicPr>
            <p:cNvPr id="48" name="Picture 47">
              <a:extLst>
                <a:ext uri="{FF2B5EF4-FFF2-40B4-BE49-F238E27FC236}">
                  <a16:creationId xmlns:a16="http://schemas.microsoft.com/office/drawing/2014/main" id="{3A197BB7-B689-4B37-8BE2-FC23F6ED649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49" name="Rectangle 48">
              <a:extLst>
                <a:ext uri="{FF2B5EF4-FFF2-40B4-BE49-F238E27FC236}">
                  <a16:creationId xmlns:a16="http://schemas.microsoft.com/office/drawing/2014/main" id="{E93E4556-7891-471E-B9B7-A38508C7591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50" name="Picture 49">
              <a:extLst>
                <a:ext uri="{FF2B5EF4-FFF2-40B4-BE49-F238E27FC236}">
                  <a16:creationId xmlns:a16="http://schemas.microsoft.com/office/drawing/2014/main" id="{6F9C6176-D87B-4D8F-8BC3-FE6DF55C4ED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51" name="Picture 50">
              <a:extLst>
                <a:ext uri="{FF2B5EF4-FFF2-40B4-BE49-F238E27FC236}">
                  <a16:creationId xmlns:a16="http://schemas.microsoft.com/office/drawing/2014/main" id="{B838BA48-DDFB-46B3-9EF6-031C91D2792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102619" y="4404852"/>
            <a:ext cx="9989677" cy="1054745"/>
          </a:xfr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3400" b="1">
                <a:solidFill>
                  <a:srgbClr val="262626"/>
                </a:solidFill>
              </a:rPr>
              <a:t>Tidsplan</a:t>
            </a:r>
            <a:br>
              <a:rPr lang="en-US" sz="3400" b="1">
                <a:solidFill>
                  <a:srgbClr val="262626"/>
                </a:solidFill>
              </a:rPr>
            </a:br>
            <a:r>
              <a:rPr lang="en-US" sz="3400" b="1">
                <a:solidFill>
                  <a:srgbClr val="262626"/>
                </a:solidFill>
              </a:rPr>
              <a:t>Projekt</a:t>
            </a:r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4AD786D6-2C42-45AF-888B-F2038C4D0A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92644" y="1092200"/>
            <a:ext cx="9999652" cy="3128346"/>
          </a:xfrm>
          <a:prstGeom prst="rect">
            <a:avLst/>
          </a:prstGeom>
          <a:solidFill>
            <a:schemeClr val="bg1"/>
          </a:solidFill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Billede 2">
            <a:extLst>
              <a:ext uri="{FF2B5EF4-FFF2-40B4-BE49-F238E27FC236}">
                <a16:creationId xmlns:a16="http://schemas.microsoft.com/office/drawing/2014/main" id="{AD579C1A-D274-45D5-A7B5-B6F61418FE6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92468" y="1410207"/>
            <a:ext cx="5613427" cy="2455875"/>
          </a:xfrm>
          <a:prstGeom prst="rect">
            <a:avLst/>
          </a:prstGeom>
        </p:spPr>
      </p:pic>
      <p:cxnSp>
        <p:nvCxnSpPr>
          <p:cNvPr id="55" name="Straight Connector 54">
            <a:extLst>
              <a:ext uri="{FF2B5EF4-FFF2-40B4-BE49-F238E27FC236}">
                <a16:creationId xmlns:a16="http://schemas.microsoft.com/office/drawing/2014/main" id="{B8D6659D-FA60-4C6D-A9F6-063E294AA1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298448" y="5501254"/>
            <a:ext cx="9603727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0104905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16F1A1B1-D72D-4219-AE30-3EDB2FD22E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601FE7BE-30C9-47E1-AA23-7FC5DE0C9D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58256DDC-2B46-4CBD-98CD-4843A1D36C0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AB299BC9-AA13-472C-B2CB-8B1A49F1D1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8" name="Picture 17">
              <a:extLst>
                <a:ext uri="{FF2B5EF4-FFF2-40B4-BE49-F238E27FC236}">
                  <a16:creationId xmlns:a16="http://schemas.microsoft.com/office/drawing/2014/main" id="{CCEA125A-C8E0-43E9-A034-878F58FA988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9" name="Picture 18">
              <a:extLst>
                <a:ext uri="{FF2B5EF4-FFF2-40B4-BE49-F238E27FC236}">
                  <a16:creationId xmlns:a16="http://schemas.microsoft.com/office/drawing/2014/main" id="{BC268254-A470-41D9-884E-9DE377E94B9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el 1">
            <a:extLst>
              <a:ext uri="{FF2B5EF4-FFF2-40B4-BE49-F238E27FC236}">
                <a16:creationId xmlns:a16="http://schemas.microsoft.com/office/drawing/2014/main" id="{38E86FC5-06B6-44E6-B50F-926D2A39F5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70564" y="982132"/>
            <a:ext cx="4667015" cy="1303867"/>
          </a:xfrm>
        </p:spPr>
        <p:txBody>
          <a:bodyPr>
            <a:normAutofit/>
          </a:bodyPr>
          <a:lstStyle/>
          <a:p>
            <a:r>
              <a:rPr lang="da-DK" dirty="0"/>
              <a:t>Materialevalg</a:t>
            </a:r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1F510FDE-DE95-4B70-9D1C-7214BFCC34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492391" y="2400639"/>
            <a:ext cx="402336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7" name="Pladsholder til indhold 6">
            <a:extLst>
              <a:ext uri="{FF2B5EF4-FFF2-40B4-BE49-F238E27FC236}">
                <a16:creationId xmlns:a16="http://schemas.microsoft.com/office/drawing/2014/main" id="{4E90CC91-F491-4118-95E5-6D5EC007BC3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5"/>
          <a:stretch>
            <a:fillRect/>
          </a:stretch>
        </p:blipFill>
        <p:spPr>
          <a:xfrm>
            <a:off x="840936" y="2721271"/>
            <a:ext cx="5252412" cy="2757224"/>
          </a:xfrm>
          <a:prstGeom prst="rect">
            <a:avLst/>
          </a:prstGeom>
        </p:spPr>
      </p:pic>
      <p:pic>
        <p:nvPicPr>
          <p:cNvPr id="6" name="Billede 5">
            <a:extLst>
              <a:ext uri="{FF2B5EF4-FFF2-40B4-BE49-F238E27FC236}">
                <a16:creationId xmlns:a16="http://schemas.microsoft.com/office/drawing/2014/main" id="{45E06238-A1FB-467C-B658-C55550DD4E9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12185" y="1761287"/>
            <a:ext cx="2254829" cy="1116140"/>
          </a:xfrm>
          <a:prstGeom prst="rect">
            <a:avLst/>
          </a:prstGeom>
        </p:spPr>
      </p:pic>
      <p:pic>
        <p:nvPicPr>
          <p:cNvPr id="5" name="Billede 4">
            <a:extLst>
              <a:ext uri="{FF2B5EF4-FFF2-40B4-BE49-F238E27FC236}">
                <a16:creationId xmlns:a16="http://schemas.microsoft.com/office/drawing/2014/main" id="{5F1E9913-72AD-40B9-B336-0D0D9294714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12311" y="4035103"/>
            <a:ext cx="2254703" cy="1082257"/>
          </a:xfrm>
          <a:prstGeom prst="rect">
            <a:avLst/>
          </a:prstGeom>
        </p:spPr>
      </p:pic>
      <p:pic>
        <p:nvPicPr>
          <p:cNvPr id="4" name="Pladsholder til indhold 3">
            <a:extLst>
              <a:ext uri="{FF2B5EF4-FFF2-40B4-BE49-F238E27FC236}">
                <a16:creationId xmlns:a16="http://schemas.microsoft.com/office/drawing/2014/main" id="{3D6165EF-97ED-4F42-ADE0-47BC6543C4E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724859" y="2855782"/>
            <a:ext cx="2254829" cy="11725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587184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5" name="Rectangle 13">
            <a:extLst>
              <a:ext uri="{FF2B5EF4-FFF2-40B4-BE49-F238E27FC236}">
                <a16:creationId xmlns:a16="http://schemas.microsoft.com/office/drawing/2014/main" id="{8D33ADF5-0968-4271-9578-C155117ECD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6" name="Group 15">
            <a:extLst>
              <a:ext uri="{FF2B5EF4-FFF2-40B4-BE49-F238E27FC236}">
                <a16:creationId xmlns:a16="http://schemas.microsoft.com/office/drawing/2014/main" id="{43777B1B-3121-4FE7-A66C-7825476C84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id="{8F689E0D-E206-499C-9237-8E29D9E95D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6279048A-E63F-4FE7-9DF9-2A7A25C75E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9" name="Picture 18">
              <a:extLst>
                <a:ext uri="{FF2B5EF4-FFF2-40B4-BE49-F238E27FC236}">
                  <a16:creationId xmlns:a16="http://schemas.microsoft.com/office/drawing/2014/main" id="{95256AA0-CC39-4C96-ACC1-FDA532B229C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B9A77AE6-9315-4503-9D37-0C243E76A78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237496" y="1158024"/>
            <a:ext cx="5836061" cy="1308110"/>
          </a:xfrm>
        </p:spPr>
        <p:txBody>
          <a:bodyPr anchor="b">
            <a:normAutofit/>
          </a:bodyPr>
          <a:lstStyle/>
          <a:p>
            <a:r>
              <a:rPr lang="da-DK" b="1" dirty="0"/>
              <a:t>Praktiske del</a:t>
            </a:r>
          </a:p>
        </p:txBody>
      </p:sp>
      <p:cxnSp>
        <p:nvCxnSpPr>
          <p:cNvPr id="27" name="Straight Connector 21">
            <a:extLst>
              <a:ext uri="{FF2B5EF4-FFF2-40B4-BE49-F238E27FC236}">
                <a16:creationId xmlns:a16="http://schemas.microsoft.com/office/drawing/2014/main" id="{44145A41-2C68-463C-ABCA-23325E4E3AA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320886" y="2618754"/>
            <a:ext cx="566928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Rectangle 23">
            <a:extLst>
              <a:ext uri="{FF2B5EF4-FFF2-40B4-BE49-F238E27FC236}">
                <a16:creationId xmlns:a16="http://schemas.microsoft.com/office/drawing/2014/main" id="{8CD4A3E6-BDCD-4EC4-B6C8-D418A857B4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69273" y="2926059"/>
            <a:ext cx="5972506" cy="2342908"/>
          </a:xfrm>
          <a:prstGeom prst="rect">
            <a:avLst/>
          </a:prstGeom>
          <a:solidFill>
            <a:schemeClr val="bg1"/>
          </a:solidFill>
          <a:ln w="3175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Billede 5">
            <a:extLst>
              <a:ext uri="{FF2B5EF4-FFF2-40B4-BE49-F238E27FC236}">
                <a16:creationId xmlns:a16="http://schemas.microsoft.com/office/drawing/2014/main" id="{F6D45707-7E52-45A8-A789-70D24A14061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4675" y="2196399"/>
            <a:ext cx="2851670" cy="3802227"/>
          </a:xfrm>
          <a:prstGeom prst="rect">
            <a:avLst/>
          </a:prstGeom>
          <a:ln w="57150" cmpd="thickThin">
            <a:noFill/>
            <a:miter lim="800000"/>
          </a:ln>
        </p:spPr>
      </p:pic>
      <p:pic>
        <p:nvPicPr>
          <p:cNvPr id="4" name="Pladsholder til indhold 3" descr="Et billede, der indeholder indendørs, gulv, bygning, væg&#10;&#10;Automatisk genereret beskrivelse">
            <a:extLst>
              <a:ext uri="{FF2B5EF4-FFF2-40B4-BE49-F238E27FC236}">
                <a16:creationId xmlns:a16="http://schemas.microsoft.com/office/drawing/2014/main" id="{81C572BD-F0D1-4E4E-989E-AC10EDB33B3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56162" y="2711493"/>
            <a:ext cx="2416598" cy="3222130"/>
          </a:xfrm>
          <a:prstGeom prst="rect">
            <a:avLst/>
          </a:prstGeom>
          <a:ln w="57150" cmpd="thickThin">
            <a:noFill/>
            <a:miter lim="800000"/>
          </a:ln>
        </p:spPr>
      </p:pic>
      <p:pic>
        <p:nvPicPr>
          <p:cNvPr id="7" name="Billede 6" descr="Et billede, der indeholder jord, gulv, indendørs, bygning&#10;&#10;Automatisk genereret beskrivelse">
            <a:extLst>
              <a:ext uri="{FF2B5EF4-FFF2-40B4-BE49-F238E27FC236}">
                <a16:creationId xmlns:a16="http://schemas.microsoft.com/office/drawing/2014/main" id="{45CC6057-E090-4AA0-A88A-49C5981B215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131192" y="2711493"/>
            <a:ext cx="2416597" cy="3222130"/>
          </a:xfrm>
          <a:prstGeom prst="rect">
            <a:avLst/>
          </a:prstGeom>
          <a:ln w="57150" cmpd="thickThin">
            <a:noFill/>
            <a:miter lim="800000"/>
          </a:ln>
        </p:spPr>
      </p:pic>
      <p:pic>
        <p:nvPicPr>
          <p:cNvPr id="5" name="Billede 4" descr="Et billede, der indeholder jord, bygning, udendørs, gulv&#10;&#10;Automatisk genereret beskrivelse">
            <a:extLst>
              <a:ext uri="{FF2B5EF4-FFF2-40B4-BE49-F238E27FC236}">
                <a16:creationId xmlns:a16="http://schemas.microsoft.com/office/drawing/2014/main" id="{90EAE80F-AE7A-4B5B-87A7-CA31DE054E0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573063" y="971658"/>
            <a:ext cx="3728078" cy="4970771"/>
          </a:xfrm>
          <a:prstGeom prst="rect">
            <a:avLst/>
          </a:prstGeom>
          <a:ln w="57150" cmpd="thickThin">
            <a:noFill/>
            <a:miter lim="800000"/>
          </a:ln>
        </p:spPr>
      </p:pic>
    </p:spTree>
    <p:extLst>
      <p:ext uri="{BB962C8B-B14F-4D97-AF65-F5344CB8AC3E}">
        <p14:creationId xmlns:p14="http://schemas.microsoft.com/office/powerpoint/2010/main" val="103470903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4" name="Rectangle 33">
            <a:extLst>
              <a:ext uri="{FF2B5EF4-FFF2-40B4-BE49-F238E27FC236}">
                <a16:creationId xmlns:a16="http://schemas.microsoft.com/office/drawing/2014/main" id="{27E26942-98D3-4165-B38A-63C16BDF6F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6" name="Group 35">
            <a:extLst>
              <a:ext uri="{FF2B5EF4-FFF2-40B4-BE49-F238E27FC236}">
                <a16:creationId xmlns:a16="http://schemas.microsoft.com/office/drawing/2014/main" id="{2C2A9551-8286-49CA-BBAD-C9EDC4C11C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37" name="Picture 36">
              <a:extLst>
                <a:ext uri="{FF2B5EF4-FFF2-40B4-BE49-F238E27FC236}">
                  <a16:creationId xmlns:a16="http://schemas.microsoft.com/office/drawing/2014/main" id="{5537D9E9-B514-4404-BFC3-5CBEDA8885C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5EED875C-CF65-41D6-80BB-B9927D3ACA9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39" name="Picture 38">
              <a:extLst>
                <a:ext uri="{FF2B5EF4-FFF2-40B4-BE49-F238E27FC236}">
                  <a16:creationId xmlns:a16="http://schemas.microsoft.com/office/drawing/2014/main" id="{8EEE05CE-FD39-49D7-B1DC-97F47AC19EF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40" name="Picture 39">
              <a:extLst>
                <a:ext uri="{FF2B5EF4-FFF2-40B4-BE49-F238E27FC236}">
                  <a16:creationId xmlns:a16="http://schemas.microsoft.com/office/drawing/2014/main" id="{C457D2B2-8F64-4CC9-B35C-5AB848D4E3D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170564" y="982132"/>
            <a:ext cx="4561069" cy="1416721"/>
          </a:xfrm>
        </p:spPr>
        <p:txBody>
          <a:bodyPr>
            <a:normAutofit/>
          </a:bodyPr>
          <a:lstStyle/>
          <a:p>
            <a:r>
              <a:rPr lang="da-DK" sz="4000" b="1"/>
              <a:t>Arbejdsmiljø</a:t>
            </a:r>
          </a:p>
        </p:txBody>
      </p: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24EAC194-027A-40BE-95EB-F1EA2D2DAED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439418" y="2400639"/>
            <a:ext cx="402336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5626B80C-0952-4589-B596-C18847C3086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67385" y="2556932"/>
            <a:ext cx="4567427" cy="3318936"/>
          </a:xfrm>
        </p:spPr>
        <p:txBody>
          <a:bodyPr>
            <a:normAutofit/>
          </a:bodyPr>
          <a:lstStyle/>
          <a:p>
            <a:r>
              <a:rPr lang="en-US" sz="1800" dirty="0"/>
              <a:t>Personlige værnemidler</a:t>
            </a:r>
          </a:p>
          <a:p>
            <a:r>
              <a:rPr lang="en-US" sz="1800" dirty="0"/>
              <a:t>Ergonomi</a:t>
            </a:r>
          </a:p>
          <a:p>
            <a:r>
              <a:rPr lang="en-US" sz="1800" dirty="0"/>
              <a:t>Tekniske hjælpemidler</a:t>
            </a:r>
          </a:p>
          <a:p>
            <a:r>
              <a:rPr lang="en-US" sz="1800" dirty="0"/>
              <a:t>Miljø</a:t>
            </a:r>
          </a:p>
          <a:p>
            <a:endParaRPr lang="en-US" sz="1800" dirty="0"/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44FCBB35-9C7D-454A-913C-5C78C1BB95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204708" y="1087821"/>
            <a:ext cx="2488529" cy="2227885"/>
          </a:xfrm>
          <a:prstGeom prst="rect">
            <a:avLst/>
          </a:prstGeom>
          <a:solidFill>
            <a:schemeClr val="bg1"/>
          </a:solidFill>
          <a:ln w="3175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Billede 5">
            <a:extLst>
              <a:ext uri="{FF2B5EF4-FFF2-40B4-BE49-F238E27FC236}">
                <a16:creationId xmlns:a16="http://schemas.microsoft.com/office/drawing/2014/main" id="{8A625506-C6F4-4233-B1DD-F9BFBE49340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58200" y="1401061"/>
            <a:ext cx="2156354" cy="1612952"/>
          </a:xfrm>
          <a:prstGeom prst="rect">
            <a:avLst/>
          </a:prstGeom>
        </p:spPr>
      </p:pic>
      <p:sp>
        <p:nvSpPr>
          <p:cNvPr id="46" name="Rectangle 45">
            <a:extLst>
              <a:ext uri="{FF2B5EF4-FFF2-40B4-BE49-F238E27FC236}">
                <a16:creationId xmlns:a16="http://schemas.microsoft.com/office/drawing/2014/main" id="{20996CAB-BE2B-47B2-9653-1B02BA8F35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855486" y="1087821"/>
            <a:ext cx="2240567" cy="2226099"/>
          </a:xfrm>
          <a:prstGeom prst="rect">
            <a:avLst/>
          </a:prstGeom>
          <a:solidFill>
            <a:schemeClr val="bg1"/>
          </a:solidFill>
          <a:ln w="3175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Billede 6">
            <a:extLst>
              <a:ext uri="{FF2B5EF4-FFF2-40B4-BE49-F238E27FC236}">
                <a16:creationId xmlns:a16="http://schemas.microsoft.com/office/drawing/2014/main" id="{B8AAB50C-A9BE-4954-BCEE-559054FD6BC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073753" y="1261241"/>
            <a:ext cx="1835814" cy="1892592"/>
          </a:xfrm>
          <a:prstGeom prst="rect">
            <a:avLst/>
          </a:prstGeom>
        </p:spPr>
      </p:pic>
      <p:sp>
        <p:nvSpPr>
          <p:cNvPr id="48" name="Rectangle 47">
            <a:extLst>
              <a:ext uri="{FF2B5EF4-FFF2-40B4-BE49-F238E27FC236}">
                <a16:creationId xmlns:a16="http://schemas.microsoft.com/office/drawing/2014/main" id="{E019FA98-7A89-4E6B-881A-C8D19F1FC1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204708" y="3486394"/>
            <a:ext cx="2488529" cy="2275588"/>
          </a:xfrm>
          <a:prstGeom prst="rect">
            <a:avLst/>
          </a:prstGeom>
          <a:solidFill>
            <a:schemeClr val="bg1"/>
          </a:solidFill>
          <a:ln w="3175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ladsholder til indhold 3">
            <a:extLst>
              <a:ext uri="{FF2B5EF4-FFF2-40B4-BE49-F238E27FC236}">
                <a16:creationId xmlns:a16="http://schemas.microsoft.com/office/drawing/2014/main" id="{7D1C5BAD-C423-4F83-ACBB-AD48A788A93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58200" y="3670911"/>
            <a:ext cx="2156354" cy="1936185"/>
          </a:xfrm>
          <a:prstGeom prst="rect">
            <a:avLst/>
          </a:prstGeom>
        </p:spPr>
      </p:pic>
      <p:sp>
        <p:nvSpPr>
          <p:cNvPr id="50" name="Rectangle 49">
            <a:extLst>
              <a:ext uri="{FF2B5EF4-FFF2-40B4-BE49-F238E27FC236}">
                <a16:creationId xmlns:a16="http://schemas.microsoft.com/office/drawing/2014/main" id="{D7C77F71-83B3-449E-8CD6-0652103C54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855486" y="3486394"/>
            <a:ext cx="2240567" cy="2275588"/>
          </a:xfrm>
          <a:prstGeom prst="rect">
            <a:avLst/>
          </a:prstGeom>
          <a:solidFill>
            <a:schemeClr val="bg1"/>
          </a:solidFill>
          <a:ln w="3175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Billede 4">
            <a:extLst>
              <a:ext uri="{FF2B5EF4-FFF2-40B4-BE49-F238E27FC236}">
                <a16:creationId xmlns:a16="http://schemas.microsoft.com/office/drawing/2014/main" id="{6DB708D0-5050-474D-AAB5-8624A883E5F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185392" y="3649717"/>
            <a:ext cx="1612537" cy="19785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233941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0724" y="702427"/>
            <a:ext cx="3138737" cy="1317722"/>
          </a:xfrm>
        </p:spPr>
        <p:txBody>
          <a:bodyPr/>
          <a:lstStyle/>
          <a:p>
            <a:r>
              <a:rPr lang="da-DK" b="1" dirty="0"/>
              <a:t>Værktøjer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da-DK" dirty="0"/>
              <a:t>- Porebeton ske</a:t>
            </a:r>
          </a:p>
          <a:p>
            <a:r>
              <a:rPr lang="da-DK" dirty="0"/>
              <a:t>- spand ske</a:t>
            </a:r>
          </a:p>
          <a:p>
            <a:r>
              <a:rPr lang="da-DK" dirty="0"/>
              <a:t>- tandspartel</a:t>
            </a:r>
          </a:p>
          <a:p>
            <a:r>
              <a:rPr lang="da-DK" dirty="0"/>
              <a:t>- sliber</a:t>
            </a:r>
          </a:p>
          <a:p>
            <a:r>
              <a:rPr lang="da-DK" dirty="0"/>
              <a:t>- lodstokke</a:t>
            </a:r>
          </a:p>
          <a:p>
            <a:r>
              <a:rPr lang="da-DK" dirty="0"/>
              <a:t>- pudsbræt</a:t>
            </a:r>
          </a:p>
          <a:p>
            <a:r>
              <a:rPr lang="da-DK" dirty="0"/>
              <a:t>- skel ske </a:t>
            </a:r>
          </a:p>
          <a:p>
            <a:r>
              <a:rPr lang="da-DK" dirty="0"/>
              <a:t>- Fuge bræt</a:t>
            </a:r>
          </a:p>
          <a:p>
            <a:r>
              <a:rPr lang="da-DK" dirty="0"/>
              <a:t>- Vaskebræt</a:t>
            </a:r>
          </a:p>
          <a:p>
            <a:r>
              <a:rPr lang="da-DK" dirty="0"/>
              <a:t>- kalk kost</a:t>
            </a:r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98440340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b="1" dirty="0"/>
              <a:t>Økonomi</a:t>
            </a:r>
          </a:p>
        </p:txBody>
      </p:sp>
      <p:pic>
        <p:nvPicPr>
          <p:cNvPr id="6" name="Billede 5">
            <a:extLst>
              <a:ext uri="{FF2B5EF4-FFF2-40B4-BE49-F238E27FC236}">
                <a16:creationId xmlns:a16="http://schemas.microsoft.com/office/drawing/2014/main" id="{36EF04CA-1123-403F-A557-CBD52010AC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29351" y="2609556"/>
            <a:ext cx="7074414" cy="30086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256751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909731" y="428296"/>
            <a:ext cx="10018713" cy="1752599"/>
          </a:xfrm>
        </p:spPr>
        <p:txBody>
          <a:bodyPr/>
          <a:lstStyle/>
          <a:p>
            <a:r>
              <a:rPr lang="da-DK" b="1" dirty="0"/>
              <a:t>Test af produkt /</a:t>
            </a:r>
            <a:r>
              <a:rPr lang="da-DK" dirty="0"/>
              <a:t> </a:t>
            </a:r>
            <a:r>
              <a:rPr lang="da-DK" b="1" dirty="0"/>
              <a:t>Kvalitetssikring</a:t>
            </a:r>
          </a:p>
        </p:txBody>
      </p:sp>
      <p:pic>
        <p:nvPicPr>
          <p:cNvPr id="3" name="Pladsholder til indhold 2">
            <a:extLst>
              <a:ext uri="{FF2B5EF4-FFF2-40B4-BE49-F238E27FC236}">
                <a16:creationId xmlns:a16="http://schemas.microsoft.com/office/drawing/2014/main" id="{7B4C938F-FB4E-4638-8D7D-44F2CC6CB97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398137" y="2544209"/>
            <a:ext cx="2488406" cy="3317875"/>
          </a:xfrm>
          <a:prstGeom prst="rect">
            <a:avLst/>
          </a:prstGeom>
        </p:spPr>
      </p:pic>
      <p:pic>
        <p:nvPicPr>
          <p:cNvPr id="5" name="Billede 4">
            <a:extLst>
              <a:ext uri="{FF2B5EF4-FFF2-40B4-BE49-F238E27FC236}">
                <a16:creationId xmlns:a16="http://schemas.microsoft.com/office/drawing/2014/main" id="{9FC0ABC7-4B8A-45B6-8556-D390C7643A1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9731" y="2544210"/>
            <a:ext cx="2488406" cy="3317875"/>
          </a:xfrm>
          <a:prstGeom prst="rect">
            <a:avLst/>
          </a:prstGeom>
        </p:spPr>
      </p:pic>
      <p:pic>
        <p:nvPicPr>
          <p:cNvPr id="4" name="Billede 3">
            <a:extLst>
              <a:ext uri="{FF2B5EF4-FFF2-40B4-BE49-F238E27FC236}">
                <a16:creationId xmlns:a16="http://schemas.microsoft.com/office/drawing/2014/main" id="{62B05FEB-0900-4BBD-A12B-8201F47C0E4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86543" y="2544209"/>
            <a:ext cx="2907322" cy="3317876"/>
          </a:xfrm>
          <a:prstGeom prst="rect">
            <a:avLst/>
          </a:prstGeom>
        </p:spPr>
      </p:pic>
      <p:pic>
        <p:nvPicPr>
          <p:cNvPr id="6" name="Billede 5">
            <a:extLst>
              <a:ext uri="{FF2B5EF4-FFF2-40B4-BE49-F238E27FC236}">
                <a16:creationId xmlns:a16="http://schemas.microsoft.com/office/drawing/2014/main" id="{C0E1E1A4-4FD3-42A2-9814-CDC9641E829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793865" y="2544208"/>
            <a:ext cx="2488404" cy="3317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528646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anisk">
  <a:themeElements>
    <a:clrScheme name="Organisk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Organisk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sk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D77E1C4B9BE4744CBA17753EA3FA7F1D" ma:contentTypeVersion="7" ma:contentTypeDescription="Opret et nyt dokument." ma:contentTypeScope="" ma:versionID="8bd07f3e3934e8db5be57f9fa8c3bf7e">
  <xsd:schema xmlns:xsd="http://www.w3.org/2001/XMLSchema" xmlns:xs="http://www.w3.org/2001/XMLSchema" xmlns:p="http://schemas.microsoft.com/office/2006/metadata/properties" xmlns:ns2="5c81a5ba-8edd-4163-8fed-e561d220794e" xmlns:ns3="d8d0d228-5ddc-424b-b8ac-3591111bf91b" targetNamespace="http://schemas.microsoft.com/office/2006/metadata/properties" ma:root="true" ma:fieldsID="22088271078afcaa032da015a7fc760d" ns2:_="" ns3:_="">
    <xsd:import namespace="5c81a5ba-8edd-4163-8fed-e561d220794e"/>
    <xsd:import namespace="d8d0d228-5ddc-424b-b8ac-3591111bf91b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ingHintHash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c81a5ba-8edd-4163-8fed-e561d220794e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Del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ingHintHash" ma:index="9" nillable="true" ma:displayName="Hashværdi for deling" ma:internalName="SharingHintHash" ma:readOnly="true">
      <xsd:simpleType>
        <xsd:restriction base="dms:Text"/>
      </xsd:simpleType>
    </xsd:element>
    <xsd:element name="SharedWithDetails" ma:index="10" nillable="true" ma:displayName="Delt med detaljer" ma:description="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8d0d228-5ddc-424b-b8ac-3591111bf91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4" nillable="true" ma:displayName="MediaServiceAutoTags" ma:internalName="MediaServiceAutoTags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dhol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676797A2-1AB4-48DF-88F4-3E67DF45B9E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5c81a5ba-8edd-4163-8fed-e561d220794e"/>
    <ds:schemaRef ds:uri="d8d0d228-5ddc-424b-b8ac-3591111bf91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CBAD6DE6-D644-4C43-934D-86830D4A7029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D7F84AAE-40D6-4166-BD8E-0784AA8AC4E3}">
  <ds:schemaRefs>
    <ds:schemaRef ds:uri="http://schemas.microsoft.com/office/2006/metadata/properties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21</TotalTime>
  <Words>159</Words>
  <Application>Microsoft Office PowerPoint</Application>
  <PresentationFormat>Widescreen</PresentationFormat>
  <Paragraphs>49</Paragraphs>
  <Slides>18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2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18</vt:i4>
      </vt:variant>
    </vt:vector>
  </HeadingPairs>
  <TitlesOfParts>
    <vt:vector size="21" baseType="lpstr">
      <vt:lpstr>Arial</vt:lpstr>
      <vt:lpstr>Garamond</vt:lpstr>
      <vt:lpstr>Organisk</vt:lpstr>
      <vt:lpstr>Valgfri specialefag – Case C. Fliser/klinker.</vt:lpstr>
      <vt:lpstr>Indledning</vt:lpstr>
      <vt:lpstr>Problemformulering</vt:lpstr>
      <vt:lpstr>Projektgranskning</vt:lpstr>
      <vt:lpstr>Informationssøgning</vt:lpstr>
      <vt:lpstr>Indretning af personalerum</vt:lpstr>
      <vt:lpstr>Skitsetegninger</vt:lpstr>
      <vt:lpstr>Arbejdstegninger</vt:lpstr>
      <vt:lpstr>Arbejdstegninger </vt:lpstr>
      <vt:lpstr>Snittegning</vt:lpstr>
      <vt:lpstr>TIDSPLAN TEORETISK DEL</vt:lpstr>
      <vt:lpstr>Tidsplan Projekt</vt:lpstr>
      <vt:lpstr>Materialevalg</vt:lpstr>
      <vt:lpstr>Praktiske del</vt:lpstr>
      <vt:lpstr>Arbejdsmiljø</vt:lpstr>
      <vt:lpstr>Værktøjer</vt:lpstr>
      <vt:lpstr>Økonomi</vt:lpstr>
      <vt:lpstr>Test af produkt / Kvalitetssikring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Valgfri specialefag – Case C. Fliser/klinker.</dc:title>
  <dc:creator>Jesper Kjærsgaard Nielsen</dc:creator>
  <cp:lastModifiedBy>Jesper Kjærsgaard Nielsen</cp:lastModifiedBy>
  <cp:revision>3</cp:revision>
  <dcterms:created xsi:type="dcterms:W3CDTF">2019-09-23T07:34:25Z</dcterms:created>
  <dcterms:modified xsi:type="dcterms:W3CDTF">2019-09-23T09:23:57Z</dcterms:modified>
</cp:coreProperties>
</file>