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4"/>
  </p:sldMasterIdLst>
  <p:sldIdLst>
    <p:sldId id="256" r:id="rId5"/>
    <p:sldId id="259" r:id="rId6"/>
    <p:sldId id="257" r:id="rId7"/>
    <p:sldId id="269" r:id="rId8"/>
    <p:sldId id="260" r:id="rId9"/>
    <p:sldId id="268" r:id="rId10"/>
    <p:sldId id="262" r:id="rId11"/>
    <p:sldId id="278" r:id="rId12"/>
    <p:sldId id="279" r:id="rId13"/>
    <p:sldId id="274" r:id="rId14"/>
    <p:sldId id="263" r:id="rId15"/>
    <p:sldId id="275" r:id="rId16"/>
    <p:sldId id="276" r:id="rId17"/>
    <p:sldId id="277" r:id="rId18"/>
    <p:sldId id="264" r:id="rId19"/>
    <p:sldId id="265" r:id="rId20"/>
    <p:sldId id="266" r:id="rId21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jørg Joensen Eskildsen" initials="BJE" lastIdx="1" clrIdx="0">
    <p:extLst>
      <p:ext uri="{19B8F6BF-5375-455C-9EA6-DF929625EA0E}">
        <p15:presenceInfo xmlns:p15="http://schemas.microsoft.com/office/powerpoint/2012/main" userId="Bjørg Joensen Eskildse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53" autoAdjust="0"/>
    <p:restoredTop sz="94660"/>
  </p:normalViewPr>
  <p:slideViewPr>
    <p:cSldViewPr snapToGrid="0">
      <p:cViewPr varScale="1">
        <p:scale>
          <a:sx n="91" d="100"/>
          <a:sy n="91" d="100"/>
        </p:scale>
        <p:origin x="54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commentAuthors" Target="commentAuthor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smtClean="0"/>
              <a:t>Klik for at redigere undertiteltypografien i masteren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B42AC-0802-4161-8AE8-B859A63C9795}" type="datetimeFigureOut">
              <a:rPr lang="da-DK" smtClean="0"/>
              <a:t>24-09-2019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1D41188F-4567-43F4-A241-2701DB9131B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562124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B42AC-0802-4161-8AE8-B859A63C9795}" type="datetimeFigureOut">
              <a:rPr lang="da-DK" smtClean="0"/>
              <a:t>24-09-2019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1188F-4567-43F4-A241-2701DB9131B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164709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B42AC-0802-4161-8AE8-B859A63C9795}" type="datetimeFigureOut">
              <a:rPr lang="da-DK" smtClean="0"/>
              <a:t>24-09-2019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D41188F-4567-43F4-A241-2701DB9131B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867287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B42AC-0802-4161-8AE8-B859A63C9795}" type="datetimeFigureOut">
              <a:rPr lang="da-DK" smtClean="0"/>
              <a:t>24-09-2019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1D41188F-4567-43F4-A241-2701DB9131B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373738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B42AC-0802-4161-8AE8-B859A63C9795}" type="datetimeFigureOut">
              <a:rPr lang="da-DK" smtClean="0"/>
              <a:t>24-09-2019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1D41188F-4567-43F4-A241-2701DB9131B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33635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B42AC-0802-4161-8AE8-B859A63C9795}" type="datetimeFigureOut">
              <a:rPr lang="da-DK" smtClean="0"/>
              <a:t>24-09-2019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1188F-4567-43F4-A241-2701DB9131B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053993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B42AC-0802-4161-8AE8-B859A63C9795}" type="datetimeFigureOut">
              <a:rPr lang="da-DK" smtClean="0"/>
              <a:t>24-09-2019</a:t>
            </a:fld>
            <a:endParaRPr lang="da-D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1188F-4567-43F4-A241-2701DB9131B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108606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B42AC-0802-4161-8AE8-B859A63C9795}" type="datetimeFigureOut">
              <a:rPr lang="da-DK" smtClean="0"/>
              <a:t>24-09-2019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1188F-4567-43F4-A241-2701DB9131B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174764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 smtClean="0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B42AC-0802-4161-8AE8-B859A63C9795}" type="datetimeFigureOut">
              <a:rPr lang="da-DK" smtClean="0"/>
              <a:t>24-09-2019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D41188F-4567-43F4-A241-2701DB9131B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077220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og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B42AC-0802-4161-8AE8-B859A63C9795}" type="datetimeFigureOut">
              <a:rPr lang="da-DK" smtClean="0"/>
              <a:t>24-09-2019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D41188F-4567-43F4-A241-2701DB9131B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7662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B42AC-0802-4161-8AE8-B859A63C9795}" type="datetimeFigureOut">
              <a:rPr lang="da-DK" smtClean="0"/>
              <a:t>24-09-2019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D41188F-4567-43F4-A241-2701DB9131BD}" type="slidenum">
              <a:rPr lang="da-DK" smtClean="0"/>
              <a:t>‹nr.›</a:t>
            </a:fld>
            <a:endParaRPr lang="da-DK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352063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vne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da-DK" smtClean="0"/>
              <a:t>Rediger typografien i masterens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B42AC-0802-4161-8AE8-B859A63C9795}" type="datetimeFigureOut">
              <a:rPr lang="da-DK" smtClean="0"/>
              <a:t>24-09-2019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D41188F-4567-43F4-A241-2701DB9131B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33484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rt med citat og nav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da-DK" smtClean="0"/>
              <a:t>Rediger typografien i masterens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B42AC-0802-4161-8AE8-B859A63C9795}" type="datetimeFigureOut">
              <a:rPr lang="da-DK" smtClean="0"/>
              <a:t>24-09-2019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D41188F-4567-43F4-A241-2701DB9131BD}" type="slidenum">
              <a:rPr lang="da-DK" smtClean="0"/>
              <a:t>‹nr.›</a:t>
            </a:fld>
            <a:endParaRPr lang="da-DK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181598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ndt eller fals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da-DK" smtClean="0"/>
              <a:t>Rediger typografien i masterens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B42AC-0802-4161-8AE8-B859A63C9795}" type="datetimeFigureOut">
              <a:rPr lang="da-DK" smtClean="0"/>
              <a:t>24-09-2019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D41188F-4567-43F4-A241-2701DB9131B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381070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B42AC-0802-4161-8AE8-B859A63C9795}" type="datetimeFigureOut">
              <a:rPr lang="da-DK" smtClean="0"/>
              <a:t>24-09-2019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1188F-4567-43F4-A241-2701DB9131B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195002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B42AC-0802-4161-8AE8-B859A63C9795}" type="datetimeFigureOut">
              <a:rPr lang="da-DK" smtClean="0"/>
              <a:t>24-09-2019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1188F-4567-43F4-A241-2701DB9131B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744633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0B42AC-0802-4161-8AE8-B859A63C9795}" type="datetimeFigureOut">
              <a:rPr lang="da-DK" smtClean="0"/>
              <a:t>24-09-2019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1D41188F-4567-43F4-A241-2701DB9131B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69544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741118" y="2154477"/>
            <a:ext cx="10087582" cy="764552"/>
          </a:xfrm>
        </p:spPr>
        <p:txBody>
          <a:bodyPr>
            <a:normAutofit fontScale="90000"/>
          </a:bodyPr>
          <a:lstStyle/>
          <a:p>
            <a:pPr algn="l"/>
            <a:r>
              <a:rPr lang="da-DK" sz="3200" dirty="0"/>
              <a:t>Elevskabelon til teknologifaget og de valgfri specialefag.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3939181" y="3157024"/>
            <a:ext cx="4090003" cy="525628"/>
          </a:xfrm>
        </p:spPr>
        <p:txBody>
          <a:bodyPr/>
          <a:lstStyle/>
          <a:p>
            <a:pPr algn="l"/>
            <a:r>
              <a:rPr lang="da-DK" dirty="0" smtClean="0"/>
              <a:t>Jens Christian Skov Thomsen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4359392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b="1" dirty="0"/>
              <a:t>Indledning</a:t>
            </a:r>
          </a:p>
        </p:txBody>
      </p:sp>
      <p:sp>
        <p:nvSpPr>
          <p:cNvPr id="5" name="Pladsholder til indhold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sz="1800" dirty="0"/>
              <a:t>Vælger du denne </a:t>
            </a:r>
            <a:r>
              <a:rPr lang="da-DK" sz="1800" dirty="0" smtClean="0"/>
              <a:t>case, </a:t>
            </a:r>
            <a:r>
              <a:rPr lang="da-DK" sz="1800" dirty="0"/>
              <a:t>skal du tegne og beregne et forslag til overlukningen af døråbningerne og blændingerne ved hotelværelserne i den gamle </a:t>
            </a:r>
            <a:r>
              <a:rPr lang="da-DK" sz="1800" dirty="0" smtClean="0"/>
              <a:t>svinestald på Hindsgavl slot. </a:t>
            </a:r>
            <a:r>
              <a:rPr lang="da-DK" sz="1800" dirty="0"/>
              <a:t>Endvidere skal du udføre en </a:t>
            </a:r>
            <a:r>
              <a:rPr lang="da-DK" sz="1800" dirty="0" err="1"/>
              <a:t>prøveopmuring</a:t>
            </a:r>
            <a:r>
              <a:rPr lang="da-DK" sz="1800" dirty="0"/>
              <a:t> af dit forslag.</a:t>
            </a:r>
          </a:p>
          <a:p>
            <a:pPr marL="0" indent="0">
              <a:buNone/>
            </a:pPr>
            <a:r>
              <a:rPr lang="da-DK" sz="1800" dirty="0"/>
              <a:t>Den røde ovale ring viser, hvilken del af det samlede byggeri, du skal arbejde med.</a:t>
            </a:r>
          </a:p>
          <a:p>
            <a:endParaRPr lang="da-DK" dirty="0"/>
          </a:p>
        </p:txBody>
      </p:sp>
      <p:pic>
        <p:nvPicPr>
          <p:cNvPr id="3" name="Billed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5437" y="4034535"/>
            <a:ext cx="3639058" cy="1876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02281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dirty="0"/>
              <a:t>Problemformulering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1484310" y="2667000"/>
            <a:ext cx="10018713" cy="22413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dirty="0" smtClean="0"/>
              <a:t>Jeg vil finde en løsning med et lige stik over døren og en segmentbue over</a:t>
            </a:r>
            <a:br>
              <a:rPr lang="da-DK" dirty="0" smtClean="0"/>
            </a:br>
            <a:r>
              <a:rPr lang="da-DK" dirty="0" smtClean="0"/>
              <a:t>det udvendige åbning.</a:t>
            </a:r>
            <a:br>
              <a:rPr lang="da-DK" dirty="0" smtClean="0"/>
            </a:br>
            <a:r>
              <a:rPr lang="da-DK" dirty="0" smtClean="0"/>
              <a:t>Jeg vil finde regler og krav for lige stik og segmentbue. 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326541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dirty="0"/>
              <a:t>Projektgranskning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da-DK" dirty="0" smtClean="0"/>
              <a:t>I den valgte case har jeg har fået til opgave af arkitekten og bygherre at lave en overlukning over dør hullet. </a:t>
            </a:r>
          </a:p>
          <a:p>
            <a:pPr marL="0" indent="0">
              <a:buNone/>
            </a:pPr>
            <a:r>
              <a:rPr lang="da-DK" dirty="0" smtClean="0"/>
              <a:t>Det skal være udsmykket i gammeldags stil som resten af slottet. Jeg har valgt en segmentbue, som bliver lavet en prøvemur i forlængelse af den rasterende svendeprøve. 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9179545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30601" y="438374"/>
            <a:ext cx="10018713" cy="1752599"/>
          </a:xfrm>
        </p:spPr>
        <p:txBody>
          <a:bodyPr/>
          <a:lstStyle/>
          <a:p>
            <a:r>
              <a:rPr lang="da-DK" b="1" dirty="0"/>
              <a:t>Informationsøgning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da-DK" sz="1400" dirty="0" smtClean="0"/>
              <a:t>Office 365 SharePoint 4. hovedforløb buer.</a:t>
            </a:r>
          </a:p>
          <a:p>
            <a:pPr marL="0" indent="0">
              <a:buNone/>
            </a:pPr>
            <a:r>
              <a:rPr lang="da-DK" sz="1400" dirty="0" smtClean="0"/>
              <a:t>Kilde til lige stik </a:t>
            </a:r>
          </a:p>
          <a:p>
            <a:pPr marL="0" indent="0">
              <a:buNone/>
            </a:pPr>
            <a:r>
              <a:rPr lang="da-DK" sz="1400" dirty="0" smtClean="0"/>
              <a:t>Murviden.dk</a:t>
            </a:r>
          </a:p>
          <a:p>
            <a:pPr marL="0" indent="0">
              <a:buNone/>
            </a:pPr>
            <a:r>
              <a:rPr lang="da-DK" sz="1400" dirty="0" smtClean="0"/>
              <a:t>Murerbogen </a:t>
            </a:r>
            <a:br>
              <a:rPr lang="da-DK" sz="1400" dirty="0" smtClean="0"/>
            </a:br>
            <a:endParaRPr lang="da-DK" sz="1400" dirty="0"/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1303" y="523988"/>
            <a:ext cx="3786892" cy="1309633"/>
          </a:xfrm>
          <a:prstGeom prst="rect">
            <a:avLst/>
          </a:prstGeom>
        </p:spPr>
      </p:pic>
      <p:pic>
        <p:nvPicPr>
          <p:cNvPr id="5" name="Billed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097" y="1672906"/>
            <a:ext cx="2431413" cy="818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10573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dirty="0"/>
              <a:t>Skitsetegninger</a:t>
            </a:r>
          </a:p>
        </p:txBody>
      </p:sp>
      <p:sp>
        <p:nvSpPr>
          <p:cNvPr id="5" name="Pladsholder til indhold 4"/>
          <p:cNvSpPr>
            <a:spLocks noGrp="1"/>
          </p:cNvSpPr>
          <p:nvPr>
            <p:ph idx="1"/>
          </p:nvPr>
        </p:nvSpPr>
        <p:spPr>
          <a:xfrm>
            <a:off x="2389515" y="1429407"/>
            <a:ext cx="8915400" cy="3777622"/>
          </a:xfrm>
        </p:spPr>
        <p:txBody>
          <a:bodyPr/>
          <a:lstStyle/>
          <a:p>
            <a:r>
              <a:rPr lang="da-DK" dirty="0" smtClean="0"/>
              <a:t>Jeg har valgt tegning 1 hvor der er en segment bue med en åbning på 127,2 cm og et </a:t>
            </a:r>
            <a:r>
              <a:rPr lang="da-DK" dirty="0" err="1" smtClean="0"/>
              <a:t>ligestik</a:t>
            </a:r>
            <a:r>
              <a:rPr lang="da-DK" dirty="0" smtClean="0"/>
              <a:t> over døren på 73,2 cm. </a:t>
            </a:r>
            <a:endParaRPr lang="da-DK" dirty="0"/>
          </a:p>
        </p:txBody>
      </p:sp>
      <p:pic>
        <p:nvPicPr>
          <p:cNvPr id="3" name="Billed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931538" y="1504970"/>
            <a:ext cx="3987516" cy="5332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84177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dirty="0"/>
              <a:t>Arbejdstegninger</a:t>
            </a:r>
          </a:p>
        </p:txBody>
      </p:sp>
      <p:pic>
        <p:nvPicPr>
          <p:cNvPr id="3" name="Billed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716" y="1264554"/>
            <a:ext cx="11783553" cy="4474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25172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5" name="Pladsholder til indhold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883" y="210207"/>
            <a:ext cx="9385385" cy="6058477"/>
          </a:xfrm>
        </p:spPr>
      </p:pic>
    </p:spTree>
    <p:extLst>
      <p:ext uri="{BB962C8B-B14F-4D97-AF65-F5344CB8AC3E}">
        <p14:creationId xmlns:p14="http://schemas.microsoft.com/office/powerpoint/2010/main" val="11550698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5173" y="47296"/>
            <a:ext cx="4690537" cy="6679326"/>
          </a:xfrm>
        </p:spPr>
      </p:pic>
    </p:spTree>
    <p:extLst>
      <p:ext uri="{BB962C8B-B14F-4D97-AF65-F5344CB8AC3E}">
        <p14:creationId xmlns:p14="http://schemas.microsoft.com/office/powerpoint/2010/main" val="30398201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090056" y="685800"/>
            <a:ext cx="8906495" cy="952995"/>
          </a:xfrm>
        </p:spPr>
        <p:txBody>
          <a:bodyPr/>
          <a:lstStyle/>
          <a:p>
            <a:r>
              <a:rPr lang="da-DK" b="1" dirty="0"/>
              <a:t>Tidsplan</a:t>
            </a:r>
          </a:p>
        </p:txBody>
      </p:sp>
      <p:pic>
        <p:nvPicPr>
          <p:cNvPr id="3" name="Billed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9115" y="1298932"/>
            <a:ext cx="8592749" cy="5087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0490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163518" y="193186"/>
            <a:ext cx="8911687" cy="1280890"/>
          </a:xfrm>
        </p:spPr>
        <p:txBody>
          <a:bodyPr/>
          <a:lstStyle/>
          <a:p>
            <a:r>
              <a:rPr lang="da-DK" b="1" dirty="0"/>
              <a:t>Praktiske del</a:t>
            </a:r>
          </a:p>
        </p:txBody>
      </p:sp>
      <p:pic>
        <p:nvPicPr>
          <p:cNvPr id="5" name="Billed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4651" y="605378"/>
            <a:ext cx="4384859" cy="5979353"/>
          </a:xfrm>
          <a:prstGeom prst="rect">
            <a:avLst/>
          </a:prstGeom>
        </p:spPr>
      </p:pic>
      <p:pic>
        <p:nvPicPr>
          <p:cNvPr id="8" name="Pladsholder til indhold 7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0989" y="728528"/>
            <a:ext cx="4596541" cy="6268012"/>
          </a:xfrm>
        </p:spPr>
      </p:pic>
    </p:spTree>
    <p:extLst>
      <p:ext uri="{BB962C8B-B14F-4D97-AF65-F5344CB8AC3E}">
        <p14:creationId xmlns:p14="http://schemas.microsoft.com/office/powerpoint/2010/main" val="10347090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816" y="525516"/>
            <a:ext cx="4431861" cy="6043449"/>
          </a:xfrm>
        </p:spPr>
      </p:pic>
      <p:pic>
        <p:nvPicPr>
          <p:cNvPr id="5" name="Billed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5713" y="338957"/>
            <a:ext cx="7101492" cy="5326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1675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8189" y="0"/>
            <a:ext cx="8277479" cy="4656083"/>
          </a:xfrm>
        </p:spPr>
      </p:pic>
      <p:pic>
        <p:nvPicPr>
          <p:cNvPr id="5" name="Billed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4803228" cy="5402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6893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 dirty="0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846" y="0"/>
            <a:ext cx="4000548" cy="7112087"/>
          </a:xfrm>
        </p:spPr>
      </p:pic>
      <p:pic>
        <p:nvPicPr>
          <p:cNvPr id="5" name="Billed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3325" y="1551699"/>
            <a:ext cx="6089355" cy="2105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77681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dirty="0"/>
              <a:t>Arbejdsmiljø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da-DK" b="1" dirty="0" smtClean="0"/>
              <a:t>Jeg har til den stående opgave skulle bruge høreværn og briller til at skære stenene, og til hele processen har jeg brugt knæpuder og sikkerhedssko.</a:t>
            </a:r>
            <a:endParaRPr lang="da-DK" b="1" dirty="0"/>
          </a:p>
        </p:txBody>
      </p:sp>
    </p:spTree>
    <p:extLst>
      <p:ext uri="{BB962C8B-B14F-4D97-AF65-F5344CB8AC3E}">
        <p14:creationId xmlns:p14="http://schemas.microsoft.com/office/powerpoint/2010/main" val="2132339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0724" y="702427"/>
            <a:ext cx="3138737" cy="1317722"/>
          </a:xfrm>
        </p:spPr>
        <p:txBody>
          <a:bodyPr/>
          <a:lstStyle/>
          <a:p>
            <a:r>
              <a:rPr lang="da-DK" b="1" dirty="0"/>
              <a:t>Værktøjer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Mureske</a:t>
            </a:r>
          </a:p>
          <a:p>
            <a:r>
              <a:rPr lang="da-DK" dirty="0" smtClean="0"/>
              <a:t>Fugeske</a:t>
            </a:r>
          </a:p>
          <a:p>
            <a:r>
              <a:rPr lang="da-DK" dirty="0" smtClean="0"/>
              <a:t>Trykjern</a:t>
            </a:r>
          </a:p>
          <a:p>
            <a:r>
              <a:rPr lang="da-DK" dirty="0" err="1" smtClean="0"/>
              <a:t>Udkrasser</a:t>
            </a:r>
            <a:endParaRPr lang="da-DK" dirty="0" smtClean="0"/>
          </a:p>
          <a:p>
            <a:r>
              <a:rPr lang="da-DK" dirty="0" smtClean="0"/>
              <a:t>Flyvere</a:t>
            </a:r>
          </a:p>
          <a:p>
            <a:r>
              <a:rPr lang="da-DK" dirty="0" smtClean="0"/>
              <a:t>Pind til tilbagelagt fuger</a:t>
            </a:r>
          </a:p>
          <a:p>
            <a:r>
              <a:rPr lang="da-DK" dirty="0" smtClean="0"/>
              <a:t>Lodstok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9844034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dirty="0"/>
              <a:t>Økonomi</a:t>
            </a:r>
          </a:p>
        </p:txBody>
      </p:sp>
      <p:sp>
        <p:nvSpPr>
          <p:cNvPr id="5" name="Pladsholder til indhold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Vi har 1200 kr. til </a:t>
            </a:r>
            <a:r>
              <a:rPr lang="da-DK" dirty="0" err="1" smtClean="0"/>
              <a:t>opg</a:t>
            </a:r>
            <a:r>
              <a:rPr lang="da-DK" dirty="0" smtClean="0"/>
              <a:t>.</a:t>
            </a:r>
            <a:br>
              <a:rPr lang="da-DK" dirty="0" smtClean="0"/>
            </a:br>
            <a:r>
              <a:rPr lang="da-DK" dirty="0" smtClean="0"/>
              <a:t>Og jeg har regnet ud </a:t>
            </a:r>
            <a:br>
              <a:rPr lang="da-DK" dirty="0" smtClean="0"/>
            </a:br>
            <a:r>
              <a:rPr lang="da-DK" dirty="0" smtClean="0"/>
              <a:t>at opgaven kommer </a:t>
            </a:r>
            <a:br>
              <a:rPr lang="da-DK" dirty="0" smtClean="0"/>
            </a:br>
            <a:r>
              <a:rPr lang="da-DK" dirty="0" smtClean="0"/>
              <a:t>til at koste </a:t>
            </a:r>
            <a:r>
              <a:rPr lang="da-DK" dirty="0" smtClean="0"/>
              <a:t>534,72</a:t>
            </a:r>
            <a:r>
              <a:rPr lang="da-DK" dirty="0" smtClean="0"/>
              <a:t> </a:t>
            </a:r>
            <a:r>
              <a:rPr lang="da-DK" dirty="0" smtClean="0"/>
              <a:t>kr. </a:t>
            </a:r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7955" y="2048752"/>
            <a:ext cx="4982270" cy="1562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567516"/>
      </p:ext>
    </p:extLst>
  </p:cSld>
  <p:clrMapOvr>
    <a:masterClrMapping/>
  </p:clrMapOvr>
</p:sld>
</file>

<file path=ppt/theme/theme1.xml><?xml version="1.0" encoding="utf-8"?>
<a:theme xmlns:a="http://schemas.openxmlformats.org/drawingml/2006/main" name="Visk">
  <a:themeElements>
    <a:clrScheme name="Visk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Visk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Visk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D77E1C4B9BE4744CBA17753EA3FA7F1D" ma:contentTypeVersion="7" ma:contentTypeDescription="Opret et nyt dokument." ma:contentTypeScope="" ma:versionID="8bd07f3e3934e8db5be57f9fa8c3bf7e">
  <xsd:schema xmlns:xsd="http://www.w3.org/2001/XMLSchema" xmlns:xs="http://www.w3.org/2001/XMLSchema" xmlns:p="http://schemas.microsoft.com/office/2006/metadata/properties" xmlns:ns2="5c81a5ba-8edd-4163-8fed-e561d220794e" xmlns:ns3="d8d0d228-5ddc-424b-b8ac-3591111bf91b" targetNamespace="http://schemas.microsoft.com/office/2006/metadata/properties" ma:root="true" ma:fieldsID="22088271078afcaa032da015a7fc760d" ns2:_="" ns3:_="">
    <xsd:import namespace="5c81a5ba-8edd-4163-8fed-e561d220794e"/>
    <xsd:import namespace="d8d0d228-5ddc-424b-b8ac-3591111bf91b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ingHintHash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81a5ba-8edd-4163-8fed-e561d220794e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ingHintHash" ma:index="9" nillable="true" ma:displayName="Hashværdi for deling" ma:internalName="SharingHintHash" ma:readOnly="true">
      <xsd:simpleType>
        <xsd:restriction base="dms:Text"/>
      </xsd:simpleType>
    </xsd:element>
    <xsd:element name="SharedWithDetails" ma:index="10" nillable="true" ma:displayName="Delt med detaljer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8d0d228-5ddc-424b-b8ac-3591111bf91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MediaServiceAutoTags" ma:internalName="MediaServiceAutoTag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76797A2-1AB4-48DF-88F4-3E67DF45B9E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c81a5ba-8edd-4163-8fed-e561d220794e"/>
    <ds:schemaRef ds:uri="d8d0d228-5ddc-424b-b8ac-3591111bf91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7F84AAE-40D6-4166-BD8E-0784AA8AC4E3}">
  <ds:schemaRefs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d8d0d228-5ddc-424b-b8ac-3591111bf91b"/>
    <ds:schemaRef ds:uri="5c81a5ba-8edd-4163-8fed-e561d220794e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CBAD6DE6-D644-4C43-934D-86830D4A702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3120</TotalTime>
  <Words>232</Words>
  <Application>Microsoft Office PowerPoint</Application>
  <PresentationFormat>Widescreen</PresentationFormat>
  <Paragraphs>32</Paragraphs>
  <Slides>17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17</vt:i4>
      </vt:variant>
    </vt:vector>
  </HeadingPairs>
  <TitlesOfParts>
    <vt:vector size="21" baseType="lpstr">
      <vt:lpstr>Arial</vt:lpstr>
      <vt:lpstr>Century Gothic</vt:lpstr>
      <vt:lpstr>Wingdings 3</vt:lpstr>
      <vt:lpstr>Visk</vt:lpstr>
      <vt:lpstr>Elevskabelon til teknologifaget og de valgfri specialefag.</vt:lpstr>
      <vt:lpstr>Indledning</vt:lpstr>
      <vt:lpstr>Problemformulering</vt:lpstr>
      <vt:lpstr>Projektgranskning</vt:lpstr>
      <vt:lpstr>Informationsøgning</vt:lpstr>
      <vt:lpstr>Skitsetegninger</vt:lpstr>
      <vt:lpstr>Arbejdstegninger</vt:lpstr>
      <vt:lpstr>PowerPoint-præsentation</vt:lpstr>
      <vt:lpstr>PowerPoint-præsentation</vt:lpstr>
      <vt:lpstr>Tidsplan</vt:lpstr>
      <vt:lpstr>Praktiske del</vt:lpstr>
      <vt:lpstr>PowerPoint-præsentation</vt:lpstr>
      <vt:lpstr>PowerPoint-præsentation</vt:lpstr>
      <vt:lpstr>PowerPoint-præsentation</vt:lpstr>
      <vt:lpstr>Arbejdsmiljø</vt:lpstr>
      <vt:lpstr>Værktøjer</vt:lpstr>
      <vt:lpstr>Økonomi</vt:lpstr>
    </vt:vector>
  </TitlesOfParts>
  <Company>EUC Nord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Bæredygtighed, Energirenovering og –Optimering.</dc:title>
  <dc:creator>Bjørg Joensen Eskildsen</dc:creator>
  <cp:lastModifiedBy>elev</cp:lastModifiedBy>
  <cp:revision>101</cp:revision>
  <cp:lastPrinted>2018-11-26T10:13:14Z</cp:lastPrinted>
  <dcterms:created xsi:type="dcterms:W3CDTF">2018-11-13T07:16:23Z</dcterms:created>
  <dcterms:modified xsi:type="dcterms:W3CDTF">2019-09-24T08:37:11Z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0x010100D77E1C4B9BE4744CBA17753EA3FA7F1D</vt:lpwstr>
  </property>
</Properties>
</file>