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4"/>
  </p:sldMasterIdLst>
  <p:notesMasterIdLst>
    <p:notesMasterId r:id="rId13"/>
  </p:notesMasterIdLst>
  <p:sldIdLst>
    <p:sldId id="262" r:id="rId5"/>
    <p:sldId id="263" r:id="rId6"/>
    <p:sldId id="275" r:id="rId7"/>
    <p:sldId id="272" r:id="rId8"/>
    <p:sldId id="281" r:id="rId9"/>
    <p:sldId id="299" r:id="rId10"/>
    <p:sldId id="300" r:id="rId11"/>
    <p:sldId id="302" r:id="rId12"/>
  </p:sldIdLst>
  <p:sldSz cx="9144000" cy="6858000" type="screen4x3"/>
  <p:notesSz cx="9944100" cy="14376400"/>
  <p:defaultTextStyle>
    <a:defPPr>
      <a:defRPr lang="da-DK"/>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FF33"/>
    <a:srgbClr val="66FF33"/>
    <a:srgbClr val="CCFF33"/>
    <a:srgbClr val="669900"/>
    <a:srgbClr val="FF3399"/>
    <a:srgbClr val="FF00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4660"/>
  </p:normalViewPr>
  <p:slideViewPr>
    <p:cSldViewPr snapToGrid="0">
      <p:cViewPr varScale="1">
        <p:scale>
          <a:sx n="62" d="100"/>
          <a:sy n="62" d="100"/>
        </p:scale>
        <p:origin x="1308" y="-246"/>
      </p:cViewPr>
      <p:guideLst>
        <p:guide orient="horz" pos="2160"/>
        <p:guide pos="2880"/>
      </p:guideLst>
    </p:cSldViewPr>
  </p:slid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1" y="1"/>
            <a:ext cx="4309110" cy="718820"/>
          </a:xfrm>
          <a:prstGeom prst="rect">
            <a:avLst/>
          </a:prstGeom>
          <a:noFill/>
          <a:ln w="9525">
            <a:noFill/>
            <a:miter lim="800000"/>
            <a:headEnd/>
            <a:tailEnd/>
          </a:ln>
          <a:effectLst/>
        </p:spPr>
        <p:txBody>
          <a:bodyPr vert="horz" wrap="square" lIns="132762" tIns="66381" rIns="132762" bIns="66381" numCol="1" anchor="t" anchorCtr="0" compatLnSpc="1">
            <a:prstTxWarp prst="textNoShape">
              <a:avLst/>
            </a:prstTxWarp>
          </a:bodyPr>
          <a:lstStyle>
            <a:lvl1pPr>
              <a:defRPr sz="1700"/>
            </a:lvl1pPr>
          </a:lstStyle>
          <a:p>
            <a:pPr>
              <a:defRPr/>
            </a:pPr>
            <a:endParaRPr lang="da-DK"/>
          </a:p>
        </p:txBody>
      </p:sp>
      <p:sp>
        <p:nvSpPr>
          <p:cNvPr id="19459" name="Rectangle 3"/>
          <p:cNvSpPr>
            <a:spLocks noGrp="1" noChangeArrowheads="1"/>
          </p:cNvSpPr>
          <p:nvPr>
            <p:ph type="dt" idx="1"/>
          </p:nvPr>
        </p:nvSpPr>
        <p:spPr bwMode="auto">
          <a:xfrm>
            <a:off x="5632689" y="1"/>
            <a:ext cx="4309110" cy="718820"/>
          </a:xfrm>
          <a:prstGeom prst="rect">
            <a:avLst/>
          </a:prstGeom>
          <a:noFill/>
          <a:ln w="9525">
            <a:noFill/>
            <a:miter lim="800000"/>
            <a:headEnd/>
            <a:tailEnd/>
          </a:ln>
          <a:effectLst/>
        </p:spPr>
        <p:txBody>
          <a:bodyPr vert="horz" wrap="square" lIns="132762" tIns="66381" rIns="132762" bIns="66381" numCol="1" anchor="t" anchorCtr="0" compatLnSpc="1">
            <a:prstTxWarp prst="textNoShape">
              <a:avLst/>
            </a:prstTxWarp>
          </a:bodyPr>
          <a:lstStyle>
            <a:lvl1pPr algn="r">
              <a:defRPr sz="1700"/>
            </a:lvl1pPr>
          </a:lstStyle>
          <a:p>
            <a:pPr>
              <a:defRPr/>
            </a:pPr>
            <a:endParaRPr lang="da-DK"/>
          </a:p>
        </p:txBody>
      </p:sp>
      <p:sp>
        <p:nvSpPr>
          <p:cNvPr id="34820" name="Rectangle 4"/>
          <p:cNvSpPr>
            <a:spLocks noGrp="1" noRot="1" noChangeAspect="1" noChangeArrowheads="1" noTextEdit="1"/>
          </p:cNvSpPr>
          <p:nvPr>
            <p:ph type="sldImg" idx="2"/>
          </p:nvPr>
        </p:nvSpPr>
        <p:spPr bwMode="auto">
          <a:xfrm>
            <a:off x="1379538" y="1077913"/>
            <a:ext cx="7188200" cy="5391150"/>
          </a:xfrm>
          <a:prstGeom prst="rect">
            <a:avLst/>
          </a:prstGeom>
          <a:noFill/>
          <a:ln w="9525">
            <a:solidFill>
              <a:srgbClr val="000000"/>
            </a:solidFill>
            <a:miter lim="800000"/>
            <a:headEnd/>
            <a:tailEnd/>
          </a:ln>
        </p:spPr>
      </p:sp>
      <p:sp>
        <p:nvSpPr>
          <p:cNvPr id="19461" name="Rectangle 5"/>
          <p:cNvSpPr>
            <a:spLocks noGrp="1" noChangeArrowheads="1"/>
          </p:cNvSpPr>
          <p:nvPr>
            <p:ph type="body" sz="quarter" idx="3"/>
          </p:nvPr>
        </p:nvSpPr>
        <p:spPr bwMode="auto">
          <a:xfrm>
            <a:off x="994411" y="6828791"/>
            <a:ext cx="7955279" cy="6469380"/>
          </a:xfrm>
          <a:prstGeom prst="rect">
            <a:avLst/>
          </a:prstGeom>
          <a:noFill/>
          <a:ln w="9525">
            <a:noFill/>
            <a:miter lim="800000"/>
            <a:headEnd/>
            <a:tailEnd/>
          </a:ln>
          <a:effectLst/>
        </p:spPr>
        <p:txBody>
          <a:bodyPr vert="horz" wrap="square" lIns="132762" tIns="66381" rIns="132762" bIns="66381" numCol="1" anchor="t" anchorCtr="0" compatLnSpc="1">
            <a:prstTxWarp prst="textNoShape">
              <a:avLst/>
            </a:prstTxWarp>
          </a:bodyPr>
          <a:lstStyle/>
          <a:p>
            <a:pPr lvl="0"/>
            <a:r>
              <a:rPr lang="da-DK" noProof="0" smtClean="0"/>
              <a:t>Klik for at redigere teksttypografierne i masteren</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p>
        </p:txBody>
      </p:sp>
      <p:sp>
        <p:nvSpPr>
          <p:cNvPr id="19462" name="Rectangle 6"/>
          <p:cNvSpPr>
            <a:spLocks noGrp="1" noChangeArrowheads="1"/>
          </p:cNvSpPr>
          <p:nvPr>
            <p:ph type="ftr" sz="quarter" idx="4"/>
          </p:nvPr>
        </p:nvSpPr>
        <p:spPr bwMode="auto">
          <a:xfrm>
            <a:off x="1" y="13655085"/>
            <a:ext cx="4309110" cy="718820"/>
          </a:xfrm>
          <a:prstGeom prst="rect">
            <a:avLst/>
          </a:prstGeom>
          <a:noFill/>
          <a:ln w="9525">
            <a:noFill/>
            <a:miter lim="800000"/>
            <a:headEnd/>
            <a:tailEnd/>
          </a:ln>
          <a:effectLst/>
        </p:spPr>
        <p:txBody>
          <a:bodyPr vert="horz" wrap="square" lIns="132762" tIns="66381" rIns="132762" bIns="66381" numCol="1" anchor="b" anchorCtr="0" compatLnSpc="1">
            <a:prstTxWarp prst="textNoShape">
              <a:avLst/>
            </a:prstTxWarp>
          </a:bodyPr>
          <a:lstStyle>
            <a:lvl1pPr>
              <a:defRPr sz="1700"/>
            </a:lvl1pPr>
          </a:lstStyle>
          <a:p>
            <a:pPr>
              <a:defRPr/>
            </a:pPr>
            <a:endParaRPr lang="da-DK"/>
          </a:p>
        </p:txBody>
      </p:sp>
      <p:sp>
        <p:nvSpPr>
          <p:cNvPr id="19463" name="Rectangle 7"/>
          <p:cNvSpPr>
            <a:spLocks noGrp="1" noChangeArrowheads="1"/>
          </p:cNvSpPr>
          <p:nvPr>
            <p:ph type="sldNum" sz="quarter" idx="5"/>
          </p:nvPr>
        </p:nvSpPr>
        <p:spPr bwMode="auto">
          <a:xfrm>
            <a:off x="5632689" y="13655085"/>
            <a:ext cx="4309110" cy="718820"/>
          </a:xfrm>
          <a:prstGeom prst="rect">
            <a:avLst/>
          </a:prstGeom>
          <a:noFill/>
          <a:ln w="9525">
            <a:noFill/>
            <a:miter lim="800000"/>
            <a:headEnd/>
            <a:tailEnd/>
          </a:ln>
          <a:effectLst/>
        </p:spPr>
        <p:txBody>
          <a:bodyPr vert="horz" wrap="square" lIns="132762" tIns="66381" rIns="132762" bIns="66381" numCol="1" anchor="b" anchorCtr="0" compatLnSpc="1">
            <a:prstTxWarp prst="textNoShape">
              <a:avLst/>
            </a:prstTxWarp>
          </a:bodyPr>
          <a:lstStyle>
            <a:lvl1pPr algn="r">
              <a:defRPr sz="1700"/>
            </a:lvl1pPr>
          </a:lstStyle>
          <a:p>
            <a:pPr>
              <a:defRPr/>
            </a:pPr>
            <a:fld id="{8A2F08D9-E853-45C7-8ED9-296EE5B65910}" type="slidenum">
              <a:rPr lang="da-DK"/>
              <a:pPr>
                <a:defRPr/>
              </a:pPr>
              <a:t>‹nr.›</a:t>
            </a:fld>
            <a:endParaRPr lang="da-D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8" name="Titel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da-DK" smtClean="0"/>
              <a:t>Klik for at redigere titeltypografi i masteren</a:t>
            </a:r>
            <a:endParaRPr kumimoji="0" lang="en-US"/>
          </a:p>
        </p:txBody>
      </p:sp>
      <p:sp>
        <p:nvSpPr>
          <p:cNvPr id="28" name="Pladsholder til dato 27"/>
          <p:cNvSpPr>
            <a:spLocks noGrp="1"/>
          </p:cNvSpPr>
          <p:nvPr>
            <p:ph type="dt" sz="half" idx="10"/>
          </p:nvPr>
        </p:nvSpPr>
        <p:spPr/>
        <p:txBody>
          <a:bodyPr/>
          <a:lstStyle/>
          <a:p>
            <a:pPr>
              <a:defRPr/>
            </a:pPr>
            <a:endParaRPr lang="da-DK"/>
          </a:p>
        </p:txBody>
      </p:sp>
      <p:sp>
        <p:nvSpPr>
          <p:cNvPr id="17" name="Pladsholder til sidefod 16"/>
          <p:cNvSpPr>
            <a:spLocks noGrp="1"/>
          </p:cNvSpPr>
          <p:nvPr>
            <p:ph type="ftr" sz="quarter" idx="11"/>
          </p:nvPr>
        </p:nvSpPr>
        <p:spPr/>
        <p:txBody>
          <a:bodyPr/>
          <a:lstStyle/>
          <a:p>
            <a:pPr>
              <a:defRPr/>
            </a:pPr>
            <a:endParaRPr lang="da-DK"/>
          </a:p>
        </p:txBody>
      </p:sp>
      <p:sp>
        <p:nvSpPr>
          <p:cNvPr id="29" name="Pladsholder til diasnummer 28"/>
          <p:cNvSpPr>
            <a:spLocks noGrp="1"/>
          </p:cNvSpPr>
          <p:nvPr>
            <p:ph type="sldNum" sz="quarter" idx="12"/>
          </p:nvPr>
        </p:nvSpPr>
        <p:spPr/>
        <p:txBody>
          <a:bodyPr/>
          <a:lstStyle/>
          <a:p>
            <a:pPr>
              <a:defRPr/>
            </a:pPr>
            <a:fld id="{40C7B12A-896D-482F-AE35-CCCCF73BCEB2}" type="slidenum">
              <a:rPr lang="da-DK" smtClean="0"/>
              <a:pPr>
                <a:defRPr/>
              </a:pPr>
              <a:t>‹nr.›</a:t>
            </a:fld>
            <a:endParaRPr lang="da-DK"/>
          </a:p>
        </p:txBody>
      </p:sp>
      <p:sp>
        <p:nvSpPr>
          <p:cNvPr id="9" name="Undertitel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a-DK" smtClean="0"/>
              <a:t>Klik for at redigere undertiteltypografien i masteren</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a-DK" smtClean="0"/>
              <a:t>Klik for at redigere titeltypografi i masteren</a:t>
            </a:r>
            <a:endParaRPr kumimoji="0" lang="en-US"/>
          </a:p>
        </p:txBody>
      </p:sp>
      <p:sp>
        <p:nvSpPr>
          <p:cNvPr id="3" name="Pladsholder til indhold 2"/>
          <p:cNvSpPr>
            <a:spLocks noGrp="1"/>
          </p:cNvSpPr>
          <p:nvPr>
            <p:ph idx="1"/>
          </p:nvPr>
        </p:nvSpPr>
        <p:spPr/>
        <p:txBody>
          <a:bodyPr/>
          <a:lstStyle/>
          <a:p>
            <a:pPr lvl="0" eaLnBrk="1" latinLnBrk="0" hangingPunct="1"/>
            <a:r>
              <a:rPr lang="da-DK" smtClean="0"/>
              <a:t>Klik for at redigere typografi i masteren</a:t>
            </a:r>
          </a:p>
          <a:p>
            <a:pPr lvl="1" eaLnBrk="1" latinLnBrk="0" hangingPunct="1"/>
            <a:r>
              <a:rPr lang="da-DK" smtClean="0"/>
              <a:t>Andet niveau</a:t>
            </a:r>
          </a:p>
          <a:p>
            <a:pPr lvl="2" eaLnBrk="1" latinLnBrk="0" hangingPunct="1"/>
            <a:r>
              <a:rPr lang="da-DK" smtClean="0"/>
              <a:t>Tredje niveau</a:t>
            </a:r>
          </a:p>
          <a:p>
            <a:pPr lvl="3" eaLnBrk="1" latinLnBrk="0" hangingPunct="1"/>
            <a:r>
              <a:rPr lang="da-DK" smtClean="0"/>
              <a:t>Fjerde niveau</a:t>
            </a:r>
          </a:p>
          <a:p>
            <a:pPr lvl="4" eaLnBrk="1" latinLnBrk="0" hangingPunct="1"/>
            <a:r>
              <a:rPr lang="da-DK" smtClean="0"/>
              <a:t>Femte niveau</a:t>
            </a:r>
            <a:endParaRPr kumimoji="0" lang="en-US"/>
          </a:p>
        </p:txBody>
      </p:sp>
      <p:sp>
        <p:nvSpPr>
          <p:cNvPr id="4" name="Pladsholder til dato 3"/>
          <p:cNvSpPr>
            <a:spLocks noGrp="1"/>
          </p:cNvSpPr>
          <p:nvPr>
            <p:ph type="dt" sz="half" idx="10"/>
          </p:nvPr>
        </p:nvSpPr>
        <p:spPr/>
        <p:txBody>
          <a:bodyPr/>
          <a:lstStyle/>
          <a:p>
            <a:pPr>
              <a:defRPr/>
            </a:pPr>
            <a:endParaRPr lang="da-DK"/>
          </a:p>
        </p:txBody>
      </p:sp>
      <p:sp>
        <p:nvSpPr>
          <p:cNvPr id="5" name="Pladsholder til sidefod 4"/>
          <p:cNvSpPr>
            <a:spLocks noGrp="1"/>
          </p:cNvSpPr>
          <p:nvPr>
            <p:ph type="ftr" sz="quarter" idx="11"/>
          </p:nvPr>
        </p:nvSpPr>
        <p:spPr/>
        <p:txBody>
          <a:bodyPr/>
          <a:lstStyle/>
          <a:p>
            <a:pPr>
              <a:defRPr/>
            </a:pPr>
            <a:endParaRPr lang="da-DK"/>
          </a:p>
        </p:txBody>
      </p:sp>
      <p:sp>
        <p:nvSpPr>
          <p:cNvPr id="6" name="Pladsholder til diasnummer 5"/>
          <p:cNvSpPr>
            <a:spLocks noGrp="1"/>
          </p:cNvSpPr>
          <p:nvPr>
            <p:ph type="sldNum" sz="quarter" idx="12"/>
          </p:nvPr>
        </p:nvSpPr>
        <p:spPr/>
        <p:txBody>
          <a:bodyPr/>
          <a:lstStyle/>
          <a:p>
            <a:pPr>
              <a:defRPr/>
            </a:pPr>
            <a:fld id="{88AEE620-D762-4EA0-BBCD-4591C10DFC86}" type="slidenum">
              <a:rPr lang="da-DK" smtClean="0"/>
              <a:pPr>
                <a:defRPr/>
              </a:pPr>
              <a:t>‹nr.›</a:t>
            </a:fld>
            <a:endParaRPr lang="da-D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bg>
      <p:bgRef idx="1003">
        <a:schemeClr val="bg2"/>
      </p:bgRef>
    </p:bg>
    <p:spTree>
      <p:nvGrpSpPr>
        <p:cNvPr id="1" name=""/>
        <p:cNvGrpSpPr/>
        <p:nvPr/>
      </p:nvGrpSpPr>
      <p:grpSpPr>
        <a:xfrm>
          <a:off x="0" y="0"/>
          <a:ext cx="0" cy="0"/>
          <a:chOff x="0" y="0"/>
          <a:chExt cx="0" cy="0"/>
        </a:xfrm>
      </p:grpSpPr>
      <p:sp>
        <p:nvSpPr>
          <p:cNvPr id="2" name="Titel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da-DK" smtClean="0"/>
              <a:t>Klik for at redigere titeltypografi i masteren</a:t>
            </a:r>
            <a:endParaRPr kumimoji="0" lang="en-US"/>
          </a:p>
        </p:txBody>
      </p:sp>
      <p:sp>
        <p:nvSpPr>
          <p:cNvPr id="3" name="Pladsholder til tekst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a-DK" smtClean="0"/>
              <a:t>Klik for at redigere typografi i masteren</a:t>
            </a:r>
          </a:p>
        </p:txBody>
      </p:sp>
      <p:sp>
        <p:nvSpPr>
          <p:cNvPr id="4" name="Pladsholder til dato 3"/>
          <p:cNvSpPr>
            <a:spLocks noGrp="1"/>
          </p:cNvSpPr>
          <p:nvPr>
            <p:ph type="dt" sz="half" idx="10"/>
          </p:nvPr>
        </p:nvSpPr>
        <p:spPr/>
        <p:txBody>
          <a:bodyPr/>
          <a:lstStyle/>
          <a:p>
            <a:pPr>
              <a:defRPr/>
            </a:pPr>
            <a:endParaRPr lang="da-DK"/>
          </a:p>
        </p:txBody>
      </p:sp>
      <p:sp>
        <p:nvSpPr>
          <p:cNvPr id="5" name="Pladsholder til sidefod 4"/>
          <p:cNvSpPr>
            <a:spLocks noGrp="1"/>
          </p:cNvSpPr>
          <p:nvPr>
            <p:ph type="ftr" sz="quarter" idx="11"/>
          </p:nvPr>
        </p:nvSpPr>
        <p:spPr/>
        <p:txBody>
          <a:bodyPr/>
          <a:lstStyle/>
          <a:p>
            <a:pPr>
              <a:defRPr/>
            </a:pPr>
            <a:endParaRPr lang="da-DK"/>
          </a:p>
        </p:txBody>
      </p:sp>
      <p:sp>
        <p:nvSpPr>
          <p:cNvPr id="6" name="Pladsholder til diasnummer 5"/>
          <p:cNvSpPr>
            <a:spLocks noGrp="1"/>
          </p:cNvSpPr>
          <p:nvPr>
            <p:ph type="sldNum" sz="quarter" idx="12"/>
          </p:nvPr>
        </p:nvSpPr>
        <p:spPr>
          <a:xfrm>
            <a:off x="7924800" y="6416675"/>
            <a:ext cx="762000" cy="365125"/>
          </a:xfrm>
        </p:spPr>
        <p:txBody>
          <a:bodyPr/>
          <a:lstStyle/>
          <a:p>
            <a:pPr>
              <a:defRPr/>
            </a:pPr>
            <a:fld id="{FE05F937-F5BE-4A9A-8DB8-C166DAB302C4}" type="slidenum">
              <a:rPr lang="da-DK" smtClean="0"/>
              <a:pPr>
                <a:defRPr/>
              </a:pPr>
              <a:t>‹nr.›</a:t>
            </a:fld>
            <a:endParaRPr lang="da-DK"/>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a-DK" smtClean="0"/>
              <a:t>Klik for at redigere titeltypografi i masteren</a:t>
            </a:r>
            <a:endParaRPr kumimoji="0" lang="en-US"/>
          </a:p>
        </p:txBody>
      </p:sp>
      <p:sp>
        <p:nvSpPr>
          <p:cNvPr id="3" name="Pladsholder til indhold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da-DK" smtClean="0"/>
              <a:t>Klik for at redigere typografi i masteren</a:t>
            </a:r>
          </a:p>
          <a:p>
            <a:pPr lvl="1" eaLnBrk="1" latinLnBrk="0" hangingPunct="1"/>
            <a:r>
              <a:rPr lang="da-DK" smtClean="0"/>
              <a:t>Andet niveau</a:t>
            </a:r>
          </a:p>
          <a:p>
            <a:pPr lvl="2" eaLnBrk="1" latinLnBrk="0" hangingPunct="1"/>
            <a:r>
              <a:rPr lang="da-DK" smtClean="0"/>
              <a:t>Tredje niveau</a:t>
            </a:r>
          </a:p>
          <a:p>
            <a:pPr lvl="3" eaLnBrk="1" latinLnBrk="0" hangingPunct="1"/>
            <a:r>
              <a:rPr lang="da-DK" smtClean="0"/>
              <a:t>Fjerde niveau</a:t>
            </a:r>
          </a:p>
          <a:p>
            <a:pPr lvl="4" eaLnBrk="1" latinLnBrk="0" hangingPunct="1"/>
            <a:r>
              <a:rPr lang="da-DK" smtClean="0"/>
              <a:t>Femte niveau</a:t>
            </a:r>
            <a:endParaRPr kumimoji="0" lang="en-US"/>
          </a:p>
        </p:txBody>
      </p:sp>
      <p:sp>
        <p:nvSpPr>
          <p:cNvPr id="4" name="Pladsholder til indhold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da-DK" smtClean="0"/>
              <a:t>Klik for at redigere typografi i masteren</a:t>
            </a:r>
          </a:p>
          <a:p>
            <a:pPr lvl="1" eaLnBrk="1" latinLnBrk="0" hangingPunct="1"/>
            <a:r>
              <a:rPr lang="da-DK" smtClean="0"/>
              <a:t>Andet niveau</a:t>
            </a:r>
          </a:p>
          <a:p>
            <a:pPr lvl="2" eaLnBrk="1" latinLnBrk="0" hangingPunct="1"/>
            <a:r>
              <a:rPr lang="da-DK" smtClean="0"/>
              <a:t>Tredje niveau</a:t>
            </a:r>
          </a:p>
          <a:p>
            <a:pPr lvl="3" eaLnBrk="1" latinLnBrk="0" hangingPunct="1"/>
            <a:r>
              <a:rPr lang="da-DK" smtClean="0"/>
              <a:t>Fjerde niveau</a:t>
            </a:r>
          </a:p>
          <a:p>
            <a:pPr lvl="4" eaLnBrk="1" latinLnBrk="0" hangingPunct="1"/>
            <a:r>
              <a:rPr lang="da-DK" smtClean="0"/>
              <a:t>Femte niveau</a:t>
            </a:r>
            <a:endParaRPr kumimoji="0" lang="en-US"/>
          </a:p>
        </p:txBody>
      </p:sp>
      <p:sp>
        <p:nvSpPr>
          <p:cNvPr id="5" name="Pladsholder til dato 4"/>
          <p:cNvSpPr>
            <a:spLocks noGrp="1"/>
          </p:cNvSpPr>
          <p:nvPr>
            <p:ph type="dt" sz="half" idx="10"/>
          </p:nvPr>
        </p:nvSpPr>
        <p:spPr/>
        <p:txBody>
          <a:bodyPr/>
          <a:lstStyle/>
          <a:p>
            <a:pPr>
              <a:defRPr/>
            </a:pPr>
            <a:endParaRPr lang="da-DK"/>
          </a:p>
        </p:txBody>
      </p:sp>
      <p:sp>
        <p:nvSpPr>
          <p:cNvPr id="6" name="Pladsholder til sidefod 5"/>
          <p:cNvSpPr>
            <a:spLocks noGrp="1"/>
          </p:cNvSpPr>
          <p:nvPr>
            <p:ph type="ftr" sz="quarter" idx="11"/>
          </p:nvPr>
        </p:nvSpPr>
        <p:spPr/>
        <p:txBody>
          <a:bodyPr/>
          <a:lstStyle/>
          <a:p>
            <a:pPr>
              <a:defRPr/>
            </a:pPr>
            <a:endParaRPr lang="da-DK"/>
          </a:p>
        </p:txBody>
      </p:sp>
      <p:sp>
        <p:nvSpPr>
          <p:cNvPr id="7" name="Pladsholder til diasnummer 6"/>
          <p:cNvSpPr>
            <a:spLocks noGrp="1"/>
          </p:cNvSpPr>
          <p:nvPr>
            <p:ph type="sldNum" sz="quarter" idx="12"/>
          </p:nvPr>
        </p:nvSpPr>
        <p:spPr/>
        <p:txBody>
          <a:bodyPr/>
          <a:lstStyle/>
          <a:p>
            <a:pPr>
              <a:defRPr/>
            </a:pPr>
            <a:fld id="{5BCE979E-F7AB-42A8-9BF2-F99FA0019DD5}" type="slidenum">
              <a:rPr lang="da-DK" smtClean="0"/>
              <a:pPr>
                <a:defRPr/>
              </a:pPr>
              <a:t>‹nr.›</a:t>
            </a:fld>
            <a:endParaRPr lang="da-D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8229600" cy="1143000"/>
          </a:xfrm>
        </p:spPr>
        <p:txBody>
          <a:bodyPr anchor="ctr"/>
          <a:lstStyle>
            <a:lvl1pPr>
              <a:defRPr/>
            </a:lvl1pPr>
          </a:lstStyle>
          <a:p>
            <a:r>
              <a:rPr kumimoji="0" lang="da-DK" smtClean="0"/>
              <a:t>Klik for at redigere titeltypografi i masteren</a:t>
            </a:r>
            <a:endParaRPr kumimoji="0" lang="en-US"/>
          </a:p>
        </p:txBody>
      </p:sp>
      <p:sp>
        <p:nvSpPr>
          <p:cNvPr id="3" name="Pladsholder til tekst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a-DK" smtClean="0"/>
              <a:t>Klik for at redigere typografi i masteren</a:t>
            </a:r>
          </a:p>
        </p:txBody>
      </p:sp>
      <p:sp>
        <p:nvSpPr>
          <p:cNvPr id="4" name="Pladsholder til tekst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a-DK" smtClean="0"/>
              <a:t>Klik for at redigere typografi i masteren</a:t>
            </a:r>
          </a:p>
        </p:txBody>
      </p:sp>
      <p:sp>
        <p:nvSpPr>
          <p:cNvPr id="5" name="Pladsholder til indhold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da-DK" smtClean="0"/>
              <a:t>Klik for at redigere typografi i masteren</a:t>
            </a:r>
          </a:p>
          <a:p>
            <a:pPr lvl="1" eaLnBrk="1" latinLnBrk="0" hangingPunct="1"/>
            <a:r>
              <a:rPr lang="da-DK" smtClean="0"/>
              <a:t>Andet niveau</a:t>
            </a:r>
          </a:p>
          <a:p>
            <a:pPr lvl="2" eaLnBrk="1" latinLnBrk="0" hangingPunct="1"/>
            <a:r>
              <a:rPr lang="da-DK" smtClean="0"/>
              <a:t>Tredje niveau</a:t>
            </a:r>
          </a:p>
          <a:p>
            <a:pPr lvl="3" eaLnBrk="1" latinLnBrk="0" hangingPunct="1"/>
            <a:r>
              <a:rPr lang="da-DK" smtClean="0"/>
              <a:t>Fjerde niveau</a:t>
            </a:r>
          </a:p>
          <a:p>
            <a:pPr lvl="4" eaLnBrk="1" latinLnBrk="0" hangingPunct="1"/>
            <a:r>
              <a:rPr lang="da-DK" smtClean="0"/>
              <a:t>Femte niveau</a:t>
            </a:r>
            <a:endParaRPr kumimoji="0" lang="en-US"/>
          </a:p>
        </p:txBody>
      </p:sp>
      <p:sp>
        <p:nvSpPr>
          <p:cNvPr id="6" name="Pladsholder til indhold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da-DK" smtClean="0"/>
              <a:t>Klik for at redigere typografi i masteren</a:t>
            </a:r>
          </a:p>
          <a:p>
            <a:pPr lvl="1" eaLnBrk="1" latinLnBrk="0" hangingPunct="1"/>
            <a:r>
              <a:rPr lang="da-DK" smtClean="0"/>
              <a:t>Andet niveau</a:t>
            </a:r>
          </a:p>
          <a:p>
            <a:pPr lvl="2" eaLnBrk="1" latinLnBrk="0" hangingPunct="1"/>
            <a:r>
              <a:rPr lang="da-DK" smtClean="0"/>
              <a:t>Tredje niveau</a:t>
            </a:r>
          </a:p>
          <a:p>
            <a:pPr lvl="3" eaLnBrk="1" latinLnBrk="0" hangingPunct="1"/>
            <a:r>
              <a:rPr lang="da-DK" smtClean="0"/>
              <a:t>Fjerde niveau</a:t>
            </a:r>
          </a:p>
          <a:p>
            <a:pPr lvl="4" eaLnBrk="1" latinLnBrk="0" hangingPunct="1"/>
            <a:r>
              <a:rPr lang="da-DK" smtClean="0"/>
              <a:t>Femte niveau</a:t>
            </a:r>
            <a:endParaRPr kumimoji="0" lang="en-US"/>
          </a:p>
        </p:txBody>
      </p:sp>
      <p:sp>
        <p:nvSpPr>
          <p:cNvPr id="7" name="Pladsholder til dato 6"/>
          <p:cNvSpPr>
            <a:spLocks noGrp="1"/>
          </p:cNvSpPr>
          <p:nvPr>
            <p:ph type="dt" sz="half" idx="10"/>
          </p:nvPr>
        </p:nvSpPr>
        <p:spPr/>
        <p:txBody>
          <a:bodyPr/>
          <a:lstStyle/>
          <a:p>
            <a:pPr>
              <a:defRPr/>
            </a:pPr>
            <a:endParaRPr lang="da-DK"/>
          </a:p>
        </p:txBody>
      </p:sp>
      <p:sp>
        <p:nvSpPr>
          <p:cNvPr id="8" name="Pladsholder til sidefod 7"/>
          <p:cNvSpPr>
            <a:spLocks noGrp="1"/>
          </p:cNvSpPr>
          <p:nvPr>
            <p:ph type="ftr" sz="quarter" idx="11"/>
          </p:nvPr>
        </p:nvSpPr>
        <p:spPr/>
        <p:txBody>
          <a:bodyPr/>
          <a:lstStyle/>
          <a:p>
            <a:pPr>
              <a:defRPr/>
            </a:pPr>
            <a:endParaRPr lang="da-DK"/>
          </a:p>
        </p:txBody>
      </p:sp>
      <p:sp>
        <p:nvSpPr>
          <p:cNvPr id="9" name="Pladsholder til diasnummer 8"/>
          <p:cNvSpPr>
            <a:spLocks noGrp="1"/>
          </p:cNvSpPr>
          <p:nvPr>
            <p:ph type="sldNum" sz="quarter" idx="12"/>
          </p:nvPr>
        </p:nvSpPr>
        <p:spPr/>
        <p:txBody>
          <a:bodyPr/>
          <a:lstStyle/>
          <a:p>
            <a:pPr>
              <a:defRPr/>
            </a:pPr>
            <a:fld id="{A6AD441E-7B50-4F9F-920C-D1AFC1DDBAEE}" type="slidenum">
              <a:rPr lang="da-DK" smtClean="0"/>
              <a:pPr>
                <a:defRPr/>
              </a:pPr>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a-DK" smtClean="0"/>
              <a:t>Klik for at redigere titeltypografi i masteren</a:t>
            </a:r>
            <a:endParaRPr kumimoji="0" lang="en-US"/>
          </a:p>
        </p:txBody>
      </p:sp>
      <p:sp>
        <p:nvSpPr>
          <p:cNvPr id="3" name="Pladsholder til dato 2"/>
          <p:cNvSpPr>
            <a:spLocks noGrp="1"/>
          </p:cNvSpPr>
          <p:nvPr>
            <p:ph type="dt" sz="half" idx="10"/>
          </p:nvPr>
        </p:nvSpPr>
        <p:spPr/>
        <p:txBody>
          <a:bodyPr/>
          <a:lstStyle/>
          <a:p>
            <a:pPr>
              <a:defRPr/>
            </a:pPr>
            <a:endParaRPr lang="da-DK"/>
          </a:p>
        </p:txBody>
      </p:sp>
      <p:sp>
        <p:nvSpPr>
          <p:cNvPr id="4" name="Pladsholder til sidefod 3"/>
          <p:cNvSpPr>
            <a:spLocks noGrp="1"/>
          </p:cNvSpPr>
          <p:nvPr>
            <p:ph type="ftr" sz="quarter" idx="11"/>
          </p:nvPr>
        </p:nvSpPr>
        <p:spPr/>
        <p:txBody>
          <a:bodyPr/>
          <a:lstStyle/>
          <a:p>
            <a:pPr>
              <a:defRPr/>
            </a:pPr>
            <a:endParaRPr lang="da-DK"/>
          </a:p>
        </p:txBody>
      </p:sp>
      <p:sp>
        <p:nvSpPr>
          <p:cNvPr id="5" name="Pladsholder til diasnummer 4"/>
          <p:cNvSpPr>
            <a:spLocks noGrp="1"/>
          </p:cNvSpPr>
          <p:nvPr>
            <p:ph type="sldNum" sz="quarter" idx="12"/>
          </p:nvPr>
        </p:nvSpPr>
        <p:spPr/>
        <p:txBody>
          <a:bodyPr/>
          <a:lstStyle/>
          <a:p>
            <a:pPr>
              <a:defRPr/>
            </a:pPr>
            <a:fld id="{E2DEEA9F-9D22-45D7-A869-8DC8F58A1F05}" type="slidenum">
              <a:rPr lang="da-DK" smtClean="0"/>
              <a:pPr>
                <a:defRPr/>
              </a:pPr>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pPr>
              <a:defRPr/>
            </a:pPr>
            <a:endParaRPr lang="da-DK"/>
          </a:p>
        </p:txBody>
      </p:sp>
      <p:sp>
        <p:nvSpPr>
          <p:cNvPr id="3" name="Pladsholder til sidefod 2"/>
          <p:cNvSpPr>
            <a:spLocks noGrp="1"/>
          </p:cNvSpPr>
          <p:nvPr>
            <p:ph type="ftr" sz="quarter" idx="11"/>
          </p:nvPr>
        </p:nvSpPr>
        <p:spPr/>
        <p:txBody>
          <a:bodyPr/>
          <a:lstStyle/>
          <a:p>
            <a:pPr>
              <a:defRPr/>
            </a:pPr>
            <a:endParaRPr lang="da-DK"/>
          </a:p>
        </p:txBody>
      </p:sp>
      <p:sp>
        <p:nvSpPr>
          <p:cNvPr id="4" name="Pladsholder til diasnummer 3"/>
          <p:cNvSpPr>
            <a:spLocks noGrp="1"/>
          </p:cNvSpPr>
          <p:nvPr>
            <p:ph type="sldNum" sz="quarter" idx="12"/>
          </p:nvPr>
        </p:nvSpPr>
        <p:spPr/>
        <p:txBody>
          <a:bodyPr/>
          <a:lstStyle/>
          <a:p>
            <a:pPr>
              <a:defRPr/>
            </a:pPr>
            <a:fld id="{2C97ECA4-53EA-4C53-B0F1-AF0DD63923A9}" type="slidenum">
              <a:rPr lang="da-DK" smtClean="0"/>
              <a:pPr>
                <a:defRPr/>
              </a:pPr>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da-DK" smtClean="0"/>
              <a:t>Klik for at redigere titeltypografi i masteren</a:t>
            </a:r>
            <a:endParaRPr kumimoji="0" lang="en-US"/>
          </a:p>
        </p:txBody>
      </p:sp>
      <p:sp>
        <p:nvSpPr>
          <p:cNvPr id="3" name="Pladsholder til tekst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da-DK" smtClean="0"/>
              <a:t>Klik for at redigere typografi i masteren</a:t>
            </a:r>
          </a:p>
        </p:txBody>
      </p:sp>
      <p:sp>
        <p:nvSpPr>
          <p:cNvPr id="4" name="Pladsholder til indhold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da-DK" smtClean="0"/>
              <a:t>Klik for at redigere typografi i masteren</a:t>
            </a:r>
          </a:p>
          <a:p>
            <a:pPr lvl="1" eaLnBrk="1" latinLnBrk="0" hangingPunct="1"/>
            <a:r>
              <a:rPr lang="da-DK" smtClean="0"/>
              <a:t>Andet niveau</a:t>
            </a:r>
          </a:p>
          <a:p>
            <a:pPr lvl="2" eaLnBrk="1" latinLnBrk="0" hangingPunct="1"/>
            <a:r>
              <a:rPr lang="da-DK" smtClean="0"/>
              <a:t>Tredje niveau</a:t>
            </a:r>
          </a:p>
          <a:p>
            <a:pPr lvl="3" eaLnBrk="1" latinLnBrk="0" hangingPunct="1"/>
            <a:r>
              <a:rPr lang="da-DK" smtClean="0"/>
              <a:t>Fjerde niveau</a:t>
            </a:r>
          </a:p>
          <a:p>
            <a:pPr lvl="4" eaLnBrk="1" latinLnBrk="0" hangingPunct="1"/>
            <a:r>
              <a:rPr lang="da-DK" smtClean="0"/>
              <a:t>Femte niveau</a:t>
            </a:r>
            <a:endParaRPr kumimoji="0" lang="en-US"/>
          </a:p>
        </p:txBody>
      </p:sp>
      <p:sp>
        <p:nvSpPr>
          <p:cNvPr id="5" name="Pladsholder til dato 4"/>
          <p:cNvSpPr>
            <a:spLocks noGrp="1"/>
          </p:cNvSpPr>
          <p:nvPr>
            <p:ph type="dt" sz="half" idx="10"/>
          </p:nvPr>
        </p:nvSpPr>
        <p:spPr/>
        <p:txBody>
          <a:bodyPr/>
          <a:lstStyle/>
          <a:p>
            <a:pPr>
              <a:defRPr/>
            </a:pPr>
            <a:endParaRPr lang="da-DK"/>
          </a:p>
        </p:txBody>
      </p:sp>
      <p:sp>
        <p:nvSpPr>
          <p:cNvPr id="6" name="Pladsholder til sidefod 5"/>
          <p:cNvSpPr>
            <a:spLocks noGrp="1"/>
          </p:cNvSpPr>
          <p:nvPr>
            <p:ph type="ftr" sz="quarter" idx="11"/>
          </p:nvPr>
        </p:nvSpPr>
        <p:spPr/>
        <p:txBody>
          <a:bodyPr/>
          <a:lstStyle/>
          <a:p>
            <a:pPr>
              <a:defRPr/>
            </a:pPr>
            <a:endParaRPr lang="da-DK"/>
          </a:p>
        </p:txBody>
      </p:sp>
      <p:sp>
        <p:nvSpPr>
          <p:cNvPr id="7" name="Pladsholder til diasnummer 6"/>
          <p:cNvSpPr>
            <a:spLocks noGrp="1"/>
          </p:cNvSpPr>
          <p:nvPr>
            <p:ph type="sldNum" sz="quarter" idx="12"/>
          </p:nvPr>
        </p:nvSpPr>
        <p:spPr/>
        <p:txBody>
          <a:bodyPr/>
          <a:lstStyle/>
          <a:p>
            <a:pPr>
              <a:defRPr/>
            </a:pPr>
            <a:fld id="{E49CDF68-5162-411B-9683-37F614BB1A50}" type="slidenum">
              <a:rPr lang="da-DK" smtClean="0"/>
              <a:pPr>
                <a:defRPr/>
              </a:pPr>
              <a:t>‹nr.›</a:t>
            </a:fld>
            <a:endParaRPr lang="da-D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da-DK" smtClean="0"/>
              <a:t>Klik for at redigere titeltypografi i masteren</a:t>
            </a:r>
            <a:endParaRPr kumimoji="0" lang="en-US"/>
          </a:p>
        </p:txBody>
      </p:sp>
      <p:sp>
        <p:nvSpPr>
          <p:cNvPr id="3" name="Pladsholder til billede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da-DK" smtClean="0">
                <a:solidFill>
                  <a:schemeClr val="lt1"/>
                </a:solidFill>
                <a:latin typeface="+mn-lt"/>
                <a:ea typeface="+mn-ea"/>
                <a:cs typeface="+mn-cs"/>
              </a:rPr>
              <a:t>Klik på ikonet for at tilføje et billede</a:t>
            </a:r>
            <a:endParaRPr kumimoji="0" lang="en-US" dirty="0">
              <a:solidFill>
                <a:schemeClr val="lt1"/>
              </a:solidFill>
              <a:latin typeface="+mn-lt"/>
              <a:ea typeface="+mn-ea"/>
              <a:cs typeface="+mn-cs"/>
            </a:endParaRPr>
          </a:p>
        </p:txBody>
      </p:sp>
      <p:sp>
        <p:nvSpPr>
          <p:cNvPr id="4" name="Pladsholder til tekst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da-DK" smtClean="0"/>
              <a:t>Klik for at redigere typografi i masteren</a:t>
            </a:r>
          </a:p>
        </p:txBody>
      </p:sp>
      <p:sp>
        <p:nvSpPr>
          <p:cNvPr id="5" name="Pladsholder til dato 4"/>
          <p:cNvSpPr>
            <a:spLocks noGrp="1"/>
          </p:cNvSpPr>
          <p:nvPr>
            <p:ph type="dt" sz="half" idx="10"/>
          </p:nvPr>
        </p:nvSpPr>
        <p:spPr/>
        <p:txBody>
          <a:bodyPr/>
          <a:lstStyle/>
          <a:p>
            <a:pPr>
              <a:defRPr/>
            </a:pPr>
            <a:endParaRPr lang="da-DK"/>
          </a:p>
        </p:txBody>
      </p:sp>
      <p:sp>
        <p:nvSpPr>
          <p:cNvPr id="6" name="Pladsholder til sidefod 5"/>
          <p:cNvSpPr>
            <a:spLocks noGrp="1"/>
          </p:cNvSpPr>
          <p:nvPr>
            <p:ph type="ftr" sz="quarter" idx="11"/>
          </p:nvPr>
        </p:nvSpPr>
        <p:spPr/>
        <p:txBody>
          <a:bodyPr/>
          <a:lstStyle/>
          <a:p>
            <a:pPr>
              <a:defRPr/>
            </a:pPr>
            <a:endParaRPr lang="da-DK"/>
          </a:p>
        </p:txBody>
      </p:sp>
      <p:sp>
        <p:nvSpPr>
          <p:cNvPr id="7" name="Pladsholder til diasnummer 6"/>
          <p:cNvSpPr>
            <a:spLocks noGrp="1"/>
          </p:cNvSpPr>
          <p:nvPr>
            <p:ph type="sldNum" sz="quarter" idx="12"/>
          </p:nvPr>
        </p:nvSpPr>
        <p:spPr/>
        <p:txBody>
          <a:bodyPr/>
          <a:lstStyle/>
          <a:p>
            <a:pPr>
              <a:defRPr/>
            </a:pPr>
            <a:fld id="{4ADFCD3D-F270-4717-BA2B-E2BD300A50E4}" type="slidenum">
              <a:rPr lang="da-DK" smtClean="0"/>
              <a:pPr>
                <a:defRPr/>
              </a:pPr>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a-DK" smtClean="0"/>
              <a:t>Klik for at redigere titeltypografi i masteren</a:t>
            </a:r>
            <a:endParaRPr kumimoji="0" lang="en-US"/>
          </a:p>
        </p:txBody>
      </p:sp>
      <p:sp>
        <p:nvSpPr>
          <p:cNvPr id="3" name="Pladsholder til lodret titel 2"/>
          <p:cNvSpPr>
            <a:spLocks noGrp="1"/>
          </p:cNvSpPr>
          <p:nvPr>
            <p:ph type="body" orient="vert" idx="1"/>
          </p:nvPr>
        </p:nvSpPr>
        <p:spPr/>
        <p:txBody>
          <a:bodyPr vert="eaVert"/>
          <a:lstStyle/>
          <a:p>
            <a:pPr lvl="0" eaLnBrk="1" latinLnBrk="0" hangingPunct="1"/>
            <a:r>
              <a:rPr lang="da-DK" smtClean="0"/>
              <a:t>Klik for at redigere typografi i masteren</a:t>
            </a:r>
          </a:p>
          <a:p>
            <a:pPr lvl="1" eaLnBrk="1" latinLnBrk="0" hangingPunct="1"/>
            <a:r>
              <a:rPr lang="da-DK" smtClean="0"/>
              <a:t>Andet niveau</a:t>
            </a:r>
          </a:p>
          <a:p>
            <a:pPr lvl="2" eaLnBrk="1" latinLnBrk="0" hangingPunct="1"/>
            <a:r>
              <a:rPr lang="da-DK" smtClean="0"/>
              <a:t>Tredje niveau</a:t>
            </a:r>
          </a:p>
          <a:p>
            <a:pPr lvl="3" eaLnBrk="1" latinLnBrk="0" hangingPunct="1"/>
            <a:r>
              <a:rPr lang="da-DK" smtClean="0"/>
              <a:t>Fjerde niveau</a:t>
            </a:r>
          </a:p>
          <a:p>
            <a:pPr lvl="4" eaLnBrk="1" latinLnBrk="0" hangingPunct="1"/>
            <a:r>
              <a:rPr lang="da-DK" smtClean="0"/>
              <a:t>Femte niveau</a:t>
            </a:r>
            <a:endParaRPr kumimoji="0" lang="en-US"/>
          </a:p>
        </p:txBody>
      </p:sp>
      <p:sp>
        <p:nvSpPr>
          <p:cNvPr id="4" name="Pladsholder til dato 3"/>
          <p:cNvSpPr>
            <a:spLocks noGrp="1"/>
          </p:cNvSpPr>
          <p:nvPr>
            <p:ph type="dt" sz="half" idx="10"/>
          </p:nvPr>
        </p:nvSpPr>
        <p:spPr/>
        <p:txBody>
          <a:bodyPr/>
          <a:lstStyle/>
          <a:p>
            <a:pPr>
              <a:defRPr/>
            </a:pPr>
            <a:endParaRPr lang="da-DK"/>
          </a:p>
        </p:txBody>
      </p:sp>
      <p:sp>
        <p:nvSpPr>
          <p:cNvPr id="5" name="Pladsholder til sidefod 4"/>
          <p:cNvSpPr>
            <a:spLocks noGrp="1"/>
          </p:cNvSpPr>
          <p:nvPr>
            <p:ph type="ftr" sz="quarter" idx="11"/>
          </p:nvPr>
        </p:nvSpPr>
        <p:spPr/>
        <p:txBody>
          <a:bodyPr/>
          <a:lstStyle/>
          <a:p>
            <a:pPr>
              <a:defRPr/>
            </a:pPr>
            <a:endParaRPr lang="da-DK"/>
          </a:p>
        </p:txBody>
      </p:sp>
      <p:sp>
        <p:nvSpPr>
          <p:cNvPr id="6" name="Pladsholder til diasnummer 5"/>
          <p:cNvSpPr>
            <a:spLocks noGrp="1"/>
          </p:cNvSpPr>
          <p:nvPr>
            <p:ph type="sldNum" sz="quarter" idx="12"/>
          </p:nvPr>
        </p:nvSpPr>
        <p:spPr/>
        <p:txBody>
          <a:bodyPr/>
          <a:lstStyle/>
          <a:p>
            <a:pPr>
              <a:defRPr/>
            </a:pPr>
            <a:fld id="{47EA5320-06EC-491A-9040-183B469BB4EF}" type="slidenum">
              <a:rPr lang="da-DK" smtClean="0"/>
              <a:pPr>
                <a:defRPr/>
              </a:pPr>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74638"/>
            <a:ext cx="2057400" cy="5851525"/>
          </a:xfrm>
        </p:spPr>
        <p:txBody>
          <a:bodyPr vert="eaVert"/>
          <a:lstStyle/>
          <a:p>
            <a:r>
              <a:rPr kumimoji="0" lang="da-DK" smtClean="0"/>
              <a:t>Klik for at redigere titeltypografi i masteren</a:t>
            </a:r>
            <a:endParaRPr kumimoji="0" lang="en-US"/>
          </a:p>
        </p:txBody>
      </p:sp>
      <p:sp>
        <p:nvSpPr>
          <p:cNvPr id="3" name="Pladsholder til lodret titel 2"/>
          <p:cNvSpPr>
            <a:spLocks noGrp="1"/>
          </p:cNvSpPr>
          <p:nvPr>
            <p:ph type="body" orient="vert" idx="1"/>
          </p:nvPr>
        </p:nvSpPr>
        <p:spPr>
          <a:xfrm>
            <a:off x="457200" y="274638"/>
            <a:ext cx="6019800" cy="5851525"/>
          </a:xfrm>
        </p:spPr>
        <p:txBody>
          <a:bodyPr vert="eaVert"/>
          <a:lstStyle/>
          <a:p>
            <a:pPr lvl="0" eaLnBrk="1" latinLnBrk="0" hangingPunct="1"/>
            <a:r>
              <a:rPr lang="da-DK" smtClean="0"/>
              <a:t>Klik for at redigere typografi i masteren</a:t>
            </a:r>
          </a:p>
          <a:p>
            <a:pPr lvl="1" eaLnBrk="1" latinLnBrk="0" hangingPunct="1"/>
            <a:r>
              <a:rPr lang="da-DK" smtClean="0"/>
              <a:t>Andet niveau</a:t>
            </a:r>
          </a:p>
          <a:p>
            <a:pPr lvl="2" eaLnBrk="1" latinLnBrk="0" hangingPunct="1"/>
            <a:r>
              <a:rPr lang="da-DK" smtClean="0"/>
              <a:t>Tredje niveau</a:t>
            </a:r>
          </a:p>
          <a:p>
            <a:pPr lvl="3" eaLnBrk="1" latinLnBrk="0" hangingPunct="1"/>
            <a:r>
              <a:rPr lang="da-DK" smtClean="0"/>
              <a:t>Fjerde niveau</a:t>
            </a:r>
          </a:p>
          <a:p>
            <a:pPr lvl="4" eaLnBrk="1" latinLnBrk="0" hangingPunct="1"/>
            <a:r>
              <a:rPr lang="da-DK" smtClean="0"/>
              <a:t>Femte niveau</a:t>
            </a:r>
            <a:endParaRPr kumimoji="0" lang="en-US"/>
          </a:p>
        </p:txBody>
      </p:sp>
      <p:sp>
        <p:nvSpPr>
          <p:cNvPr id="4" name="Pladsholder til dato 3"/>
          <p:cNvSpPr>
            <a:spLocks noGrp="1"/>
          </p:cNvSpPr>
          <p:nvPr>
            <p:ph type="dt" sz="half" idx="10"/>
          </p:nvPr>
        </p:nvSpPr>
        <p:spPr/>
        <p:txBody>
          <a:bodyPr/>
          <a:lstStyle/>
          <a:p>
            <a:pPr>
              <a:defRPr/>
            </a:pPr>
            <a:endParaRPr lang="da-DK"/>
          </a:p>
        </p:txBody>
      </p:sp>
      <p:sp>
        <p:nvSpPr>
          <p:cNvPr id="5" name="Pladsholder til sidefod 4"/>
          <p:cNvSpPr>
            <a:spLocks noGrp="1"/>
          </p:cNvSpPr>
          <p:nvPr>
            <p:ph type="ftr" sz="quarter" idx="11"/>
          </p:nvPr>
        </p:nvSpPr>
        <p:spPr/>
        <p:txBody>
          <a:bodyPr/>
          <a:lstStyle/>
          <a:p>
            <a:pPr>
              <a:defRPr/>
            </a:pPr>
            <a:endParaRPr lang="da-DK"/>
          </a:p>
        </p:txBody>
      </p:sp>
      <p:sp>
        <p:nvSpPr>
          <p:cNvPr id="6" name="Pladsholder til diasnummer 5"/>
          <p:cNvSpPr>
            <a:spLocks noGrp="1"/>
          </p:cNvSpPr>
          <p:nvPr>
            <p:ph type="sldNum" sz="quarter" idx="12"/>
          </p:nvPr>
        </p:nvSpPr>
        <p:spPr/>
        <p:txBody>
          <a:bodyPr/>
          <a:lstStyle/>
          <a:p>
            <a:pPr>
              <a:defRPr/>
            </a:pPr>
            <a:fld id="{43451C53-D32B-43C2-9B80-31D621482F8B}" type="slidenum">
              <a:rPr lang="da-DK" smtClean="0"/>
              <a:pPr>
                <a:defRPr/>
              </a:pPr>
              <a:t>‹nr.›</a:t>
            </a:fld>
            <a:endParaRPr lang="da-D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Pladsholder til titel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da-DK" smtClean="0"/>
              <a:t>Klik for at redigere titeltypografi i masteren</a:t>
            </a:r>
            <a:endParaRPr kumimoji="0" lang="en-US"/>
          </a:p>
        </p:txBody>
      </p:sp>
      <p:sp>
        <p:nvSpPr>
          <p:cNvPr id="13" name="Pladsholder til tekst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da-DK" smtClean="0"/>
              <a:t>Klik for at redigere typografi i masteren</a:t>
            </a:r>
          </a:p>
          <a:p>
            <a:pPr lvl="1" eaLnBrk="1" latinLnBrk="0" hangingPunct="1"/>
            <a:r>
              <a:rPr kumimoji="0" lang="da-DK" smtClean="0"/>
              <a:t>Andet niveau</a:t>
            </a:r>
          </a:p>
          <a:p>
            <a:pPr lvl="2" eaLnBrk="1" latinLnBrk="0" hangingPunct="1"/>
            <a:r>
              <a:rPr kumimoji="0" lang="da-DK" smtClean="0"/>
              <a:t>Tredje niveau</a:t>
            </a:r>
          </a:p>
          <a:p>
            <a:pPr lvl="3" eaLnBrk="1" latinLnBrk="0" hangingPunct="1"/>
            <a:r>
              <a:rPr kumimoji="0" lang="da-DK" smtClean="0"/>
              <a:t>Fjerde niveau</a:t>
            </a:r>
          </a:p>
          <a:p>
            <a:pPr lvl="4" eaLnBrk="1" latinLnBrk="0" hangingPunct="1"/>
            <a:r>
              <a:rPr kumimoji="0" lang="da-DK" smtClean="0"/>
              <a:t>Femte niveau</a:t>
            </a:r>
            <a:endParaRPr kumimoji="0" lang="en-US"/>
          </a:p>
        </p:txBody>
      </p:sp>
      <p:sp>
        <p:nvSpPr>
          <p:cNvPr id="14" name="Pladsholder til dato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da-DK"/>
          </a:p>
        </p:txBody>
      </p:sp>
      <p:sp>
        <p:nvSpPr>
          <p:cNvPr id="3" name="Pladsholder til sidefod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da-DK"/>
          </a:p>
        </p:txBody>
      </p:sp>
      <p:sp>
        <p:nvSpPr>
          <p:cNvPr id="23" name="Pladsholder til diasnumm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10FB3C12-7496-499C-9F47-21BE83BCEFB4}" type="slidenum">
              <a:rPr lang="da-DK" smtClean="0"/>
              <a:pPr>
                <a:defRPr/>
              </a:pPr>
              <a:t>‹nr.›</a:t>
            </a:fld>
            <a:endParaRPr lang="da-DK"/>
          </a:p>
        </p:txBody>
      </p:sp>
    </p:spTree>
  </p:cSld>
  <p:clrMap bg1="dk1" tx1="lt1" bg2="dk2" tx2="lt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0" y="0"/>
            <a:ext cx="9144000" cy="6858000"/>
          </a:xfrm>
          <a:prstGeom prst="rect">
            <a:avLst/>
          </a:prstGeom>
          <a:solidFill>
            <a:schemeClr val="tx2"/>
          </a:solidFill>
          <a:ln w="9525">
            <a:solidFill>
              <a:schemeClr val="tx1"/>
            </a:solidFill>
            <a:miter lim="800000"/>
            <a:headEnd/>
            <a:tailEnd/>
          </a:ln>
        </p:spPr>
        <p:txBody>
          <a:bodyPr wrap="none" anchor="ctr"/>
          <a:lstStyle/>
          <a:p>
            <a:endParaRPr lang="da-DK" dirty="0"/>
          </a:p>
        </p:txBody>
      </p:sp>
      <p:sp>
        <p:nvSpPr>
          <p:cNvPr id="2051" name="Rectangle 5"/>
          <p:cNvSpPr>
            <a:spLocks noChangeArrowheads="1"/>
          </p:cNvSpPr>
          <p:nvPr/>
        </p:nvSpPr>
        <p:spPr bwMode="auto">
          <a:xfrm>
            <a:off x="977900" y="649288"/>
            <a:ext cx="7708900" cy="769441"/>
          </a:xfrm>
          <a:prstGeom prst="rect">
            <a:avLst/>
          </a:prstGeom>
          <a:noFill/>
          <a:ln w="9525">
            <a:noFill/>
            <a:miter lim="800000"/>
            <a:headEnd/>
            <a:tailEnd/>
          </a:ln>
        </p:spPr>
        <p:txBody>
          <a:bodyPr wrap="square">
            <a:spAutoFit/>
          </a:bodyPr>
          <a:lstStyle/>
          <a:p>
            <a:pPr algn="ctr"/>
            <a:r>
              <a:rPr lang="da-DK" sz="4400" dirty="0" smtClean="0">
                <a:solidFill>
                  <a:schemeClr val="bg1"/>
                </a:solidFill>
                <a:latin typeface="Myriad Pro Cond" pitchFamily="34" charset="0"/>
              </a:rPr>
              <a:t>SKITSERINGSTEKNIK </a:t>
            </a:r>
            <a:endParaRPr lang="da-DK" sz="4400" dirty="0">
              <a:solidFill>
                <a:schemeClr val="bg1"/>
              </a:solidFill>
              <a:latin typeface="Myriad Pro Cond"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0" y="-279400"/>
            <a:ext cx="9144000" cy="6858000"/>
          </a:xfrm>
          <a:prstGeom prst="rect">
            <a:avLst/>
          </a:prstGeom>
          <a:solidFill>
            <a:schemeClr val="tx2"/>
          </a:solidFill>
          <a:ln w="9525">
            <a:solidFill>
              <a:schemeClr val="tx1"/>
            </a:solidFill>
            <a:miter lim="800000"/>
            <a:headEnd/>
            <a:tailEnd/>
          </a:ln>
        </p:spPr>
        <p:txBody>
          <a:bodyPr wrap="none" anchor="ctr"/>
          <a:lstStyle/>
          <a:p>
            <a:endParaRPr lang="da-DK" dirty="0"/>
          </a:p>
        </p:txBody>
      </p:sp>
      <p:sp>
        <p:nvSpPr>
          <p:cNvPr id="3075" name="Rectangle 5"/>
          <p:cNvSpPr>
            <a:spLocks noChangeArrowheads="1"/>
          </p:cNvSpPr>
          <p:nvPr/>
        </p:nvSpPr>
        <p:spPr bwMode="auto">
          <a:xfrm>
            <a:off x="2082800" y="317500"/>
            <a:ext cx="4926013" cy="2432050"/>
          </a:xfrm>
          <a:prstGeom prst="rect">
            <a:avLst/>
          </a:prstGeom>
          <a:noFill/>
          <a:ln w="9525">
            <a:noFill/>
            <a:miter lim="800000"/>
            <a:headEnd/>
            <a:tailEnd/>
          </a:ln>
        </p:spPr>
        <p:txBody>
          <a:bodyPr>
            <a:spAutoFit/>
          </a:bodyPr>
          <a:lstStyle/>
          <a:p>
            <a:pPr algn="ctr"/>
            <a:r>
              <a:rPr lang="da-DK" sz="3200" dirty="0" smtClean="0">
                <a:solidFill>
                  <a:schemeClr val="bg1"/>
                </a:solidFill>
                <a:latin typeface="Century Gothic" pitchFamily="34" charset="0"/>
              </a:rPr>
              <a:t>Skitser</a:t>
            </a:r>
            <a:endParaRPr lang="da-DK" sz="3200" dirty="0">
              <a:solidFill>
                <a:schemeClr val="bg1"/>
              </a:solidFill>
              <a:latin typeface="Century Gothic" pitchFamily="34" charset="0"/>
            </a:endParaRPr>
          </a:p>
          <a:p>
            <a:pPr algn="ctr"/>
            <a:endParaRPr lang="da-DK" sz="2400" dirty="0">
              <a:solidFill>
                <a:schemeClr val="bg1"/>
              </a:solidFill>
            </a:endParaRPr>
          </a:p>
          <a:p>
            <a:pPr algn="ctr"/>
            <a:endParaRPr lang="da-DK" sz="2400" dirty="0">
              <a:solidFill>
                <a:schemeClr val="folHlink"/>
              </a:solidFill>
            </a:endParaRPr>
          </a:p>
          <a:p>
            <a:pPr algn="ctr"/>
            <a:endParaRPr lang="da-DK" sz="3600" dirty="0">
              <a:solidFill>
                <a:srgbClr val="DDDDDD"/>
              </a:solidFill>
            </a:endParaRPr>
          </a:p>
          <a:p>
            <a:pPr algn="ctr"/>
            <a:endParaRPr lang="da-DK" sz="3600" dirty="0">
              <a:solidFill>
                <a:srgbClr val="DDDDDD"/>
              </a:solidFill>
            </a:endParaRPr>
          </a:p>
        </p:txBody>
      </p:sp>
      <p:sp>
        <p:nvSpPr>
          <p:cNvPr id="3076" name="Rectangle 9"/>
          <p:cNvSpPr>
            <a:spLocks noChangeArrowheads="1"/>
          </p:cNvSpPr>
          <p:nvPr/>
        </p:nvSpPr>
        <p:spPr bwMode="auto">
          <a:xfrm>
            <a:off x="1155700" y="1149350"/>
            <a:ext cx="7048500" cy="5386090"/>
          </a:xfrm>
          <a:prstGeom prst="rect">
            <a:avLst/>
          </a:prstGeom>
          <a:noFill/>
          <a:ln w="9525">
            <a:noFill/>
            <a:miter lim="800000"/>
            <a:headEnd/>
            <a:tailEnd/>
          </a:ln>
        </p:spPr>
        <p:txBody>
          <a:bodyPr>
            <a:spAutoFit/>
          </a:bodyPr>
          <a:lstStyle/>
          <a:p>
            <a:r>
              <a:rPr lang="da-DK" sz="2000" dirty="0" smtClean="0">
                <a:solidFill>
                  <a:schemeClr val="bg1"/>
                </a:solidFill>
                <a:latin typeface="Century Gothic" pitchFamily="34" charset="0"/>
              </a:rPr>
              <a:t>Når man skal finde den rigtige metode, til at samle flere bygningsdele sammen til en detalje, er det en god ide, at tegne en skitse før du bestemmer dig for løsningen.</a:t>
            </a:r>
          </a:p>
          <a:p>
            <a:endParaRPr lang="da-DK" sz="2000" dirty="0" smtClean="0">
              <a:solidFill>
                <a:schemeClr val="bg1"/>
              </a:solidFill>
              <a:latin typeface="Century Gothic" pitchFamily="34" charset="0"/>
            </a:endParaRPr>
          </a:p>
          <a:p>
            <a:r>
              <a:rPr lang="da-DK" sz="2000" dirty="0" smtClean="0">
                <a:solidFill>
                  <a:schemeClr val="bg1"/>
                </a:solidFill>
                <a:latin typeface="Century Gothic" pitchFamily="34" charset="0"/>
              </a:rPr>
              <a:t>Kommunikation:</a:t>
            </a:r>
            <a:endParaRPr lang="da-DK" sz="2000" dirty="0">
              <a:solidFill>
                <a:schemeClr val="bg1"/>
              </a:solidFill>
              <a:latin typeface="Century Gothic" pitchFamily="34" charset="0"/>
            </a:endParaRPr>
          </a:p>
          <a:p>
            <a:r>
              <a:rPr lang="da-DK" sz="2000" dirty="0" smtClean="0">
                <a:solidFill>
                  <a:schemeClr val="bg1"/>
                </a:solidFill>
                <a:latin typeface="Century Gothic" pitchFamily="34" charset="0"/>
              </a:rPr>
              <a:t>En skitse, er en god måde at forklare sine ideer på over for mester og kollegaer </a:t>
            </a:r>
          </a:p>
          <a:p>
            <a:r>
              <a:rPr lang="da-DK" sz="2000" dirty="0" smtClean="0">
                <a:solidFill>
                  <a:schemeClr val="bg1"/>
                </a:solidFill>
                <a:latin typeface="Century Gothic" pitchFamily="34" charset="0"/>
              </a:rPr>
              <a:t>Skitseringsfasen er en proces, som har det formål; </a:t>
            </a:r>
          </a:p>
          <a:p>
            <a:pPr algn="ctr"/>
            <a:endParaRPr lang="da-DK" sz="2000" dirty="0" smtClean="0">
              <a:solidFill>
                <a:schemeClr val="bg1"/>
              </a:solidFill>
              <a:latin typeface="Century Gothic" pitchFamily="34" charset="0"/>
            </a:endParaRPr>
          </a:p>
          <a:p>
            <a:pPr>
              <a:buFontTx/>
              <a:buChar char="-"/>
            </a:pPr>
            <a:r>
              <a:rPr lang="da-DK" sz="2000" dirty="0" smtClean="0">
                <a:solidFill>
                  <a:schemeClr val="bg1"/>
                </a:solidFill>
                <a:latin typeface="Century Gothic" pitchFamily="34" charset="0"/>
              </a:rPr>
              <a:t>at registrere og anskueliggøre løsninger.</a:t>
            </a:r>
          </a:p>
          <a:p>
            <a:pPr>
              <a:buFontTx/>
              <a:buChar char="-"/>
            </a:pPr>
            <a:r>
              <a:rPr lang="da-DK" sz="2000" dirty="0">
                <a:solidFill>
                  <a:schemeClr val="bg1"/>
                </a:solidFill>
                <a:latin typeface="Century Gothic" pitchFamily="34" charset="0"/>
              </a:rPr>
              <a:t>a</a:t>
            </a:r>
            <a:r>
              <a:rPr lang="da-DK" sz="2000" dirty="0" smtClean="0">
                <a:solidFill>
                  <a:schemeClr val="bg1"/>
                </a:solidFill>
                <a:latin typeface="Century Gothic" pitchFamily="34" charset="0"/>
              </a:rPr>
              <a:t>t beslutte sig for samlingsmetoder.</a:t>
            </a:r>
          </a:p>
          <a:p>
            <a:pPr>
              <a:buFontTx/>
              <a:buChar char="-"/>
            </a:pPr>
            <a:r>
              <a:rPr lang="da-DK" sz="2000" dirty="0" smtClean="0">
                <a:solidFill>
                  <a:schemeClr val="bg1"/>
                </a:solidFill>
                <a:latin typeface="Century Gothic" pitchFamily="34" charset="0"/>
              </a:rPr>
              <a:t>at komme fra ide skitse – med mere eller mindre unøjagtige </a:t>
            </a:r>
            <a:r>
              <a:rPr lang="da-DK" sz="2000" dirty="0" err="1" smtClean="0">
                <a:solidFill>
                  <a:schemeClr val="bg1"/>
                </a:solidFill>
                <a:latin typeface="Century Gothic" pitchFamily="34" charset="0"/>
              </a:rPr>
              <a:t>målmæssige</a:t>
            </a:r>
            <a:r>
              <a:rPr lang="da-DK" sz="2000" dirty="0" smtClean="0">
                <a:solidFill>
                  <a:schemeClr val="bg1"/>
                </a:solidFill>
                <a:latin typeface="Century Gothic" pitchFamily="34" charset="0"/>
              </a:rPr>
              <a:t> oplysninger, til et sæt </a:t>
            </a:r>
            <a:r>
              <a:rPr lang="da-DK" sz="2000" dirty="0" err="1" smtClean="0">
                <a:solidFill>
                  <a:schemeClr val="bg1"/>
                </a:solidFill>
                <a:latin typeface="Century Gothic" pitchFamily="34" charset="0"/>
              </a:rPr>
              <a:t>målfaste</a:t>
            </a:r>
            <a:r>
              <a:rPr lang="da-DK" sz="2000" dirty="0" smtClean="0">
                <a:solidFill>
                  <a:schemeClr val="bg1"/>
                </a:solidFill>
                <a:latin typeface="Century Gothic" pitchFamily="34" charset="0"/>
              </a:rPr>
              <a:t> tegninger.</a:t>
            </a:r>
          </a:p>
          <a:p>
            <a:pPr>
              <a:buFontTx/>
              <a:buChar char="-"/>
            </a:pPr>
            <a:r>
              <a:rPr lang="da-DK" sz="2000" dirty="0" smtClean="0">
                <a:solidFill>
                  <a:schemeClr val="bg1"/>
                </a:solidFill>
                <a:latin typeface="Century Gothic" pitchFamily="34" charset="0"/>
              </a:rPr>
              <a:t>at beslutte sig før du optegner i </a:t>
            </a:r>
            <a:r>
              <a:rPr lang="da-DK" sz="2000" dirty="0" err="1" smtClean="0">
                <a:solidFill>
                  <a:schemeClr val="bg1"/>
                </a:solidFill>
                <a:latin typeface="Century Gothic" pitchFamily="34" charset="0"/>
              </a:rPr>
              <a:t>Auto-CAD</a:t>
            </a:r>
            <a:endParaRPr lang="da-DK" sz="2000" dirty="0" smtClean="0">
              <a:solidFill>
                <a:schemeClr val="bg1"/>
              </a:solidFill>
              <a:latin typeface="Century Gothic" pitchFamily="34" charset="0"/>
            </a:endParaRPr>
          </a:p>
          <a:p>
            <a:r>
              <a:rPr lang="da-DK" sz="2000" dirty="0" smtClean="0">
                <a:solidFill>
                  <a:schemeClr val="bg1"/>
                </a:solidFill>
                <a:latin typeface="Century Gothic" pitchFamily="34" charset="0"/>
              </a:rPr>
              <a:t> </a:t>
            </a:r>
            <a:endParaRPr lang="da-DK" sz="2000" dirty="0">
              <a:solidFill>
                <a:schemeClr val="bg1"/>
              </a:solidFill>
              <a:latin typeface="Century Gothic" pitchFamily="34" charset="0"/>
            </a:endParaRPr>
          </a:p>
          <a:p>
            <a:pPr algn="ctr"/>
            <a:endParaRPr lang="da-DK" sz="2400" dirty="0">
              <a:solidFill>
                <a:schemeClr val="bg1"/>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0" y="0"/>
            <a:ext cx="9144000" cy="6858000"/>
          </a:xfrm>
          <a:prstGeom prst="rect">
            <a:avLst/>
          </a:prstGeom>
          <a:solidFill>
            <a:schemeClr val="tx2"/>
          </a:solidFill>
          <a:ln w="9525">
            <a:solidFill>
              <a:schemeClr val="tx1"/>
            </a:solidFill>
            <a:miter lim="800000"/>
            <a:headEnd/>
            <a:tailEnd/>
          </a:ln>
        </p:spPr>
        <p:txBody>
          <a:bodyPr wrap="none" anchor="ctr"/>
          <a:lstStyle/>
          <a:p>
            <a:endParaRPr lang="da-DK"/>
          </a:p>
        </p:txBody>
      </p:sp>
      <p:sp>
        <p:nvSpPr>
          <p:cNvPr id="14339" name="Rectangle 5"/>
          <p:cNvSpPr>
            <a:spLocks noChangeArrowheads="1"/>
          </p:cNvSpPr>
          <p:nvPr/>
        </p:nvSpPr>
        <p:spPr bwMode="auto">
          <a:xfrm>
            <a:off x="292100" y="317500"/>
            <a:ext cx="8458200" cy="2432050"/>
          </a:xfrm>
          <a:prstGeom prst="rect">
            <a:avLst/>
          </a:prstGeom>
          <a:noFill/>
          <a:ln w="9525">
            <a:noFill/>
            <a:miter lim="800000"/>
            <a:headEnd/>
            <a:tailEnd/>
          </a:ln>
        </p:spPr>
        <p:txBody>
          <a:bodyPr>
            <a:spAutoFit/>
          </a:bodyPr>
          <a:lstStyle/>
          <a:p>
            <a:pPr algn="ctr"/>
            <a:r>
              <a:rPr lang="da-DK" sz="3200" dirty="0">
                <a:solidFill>
                  <a:schemeClr val="bg1"/>
                </a:solidFill>
                <a:latin typeface="Century Gothic" pitchFamily="34" charset="0"/>
              </a:rPr>
              <a:t>Skitsering af bygningskonstruktioner </a:t>
            </a:r>
          </a:p>
          <a:p>
            <a:pPr algn="ctr"/>
            <a:endParaRPr lang="da-DK" sz="2400" dirty="0">
              <a:solidFill>
                <a:schemeClr val="bg1"/>
              </a:solidFill>
            </a:endParaRPr>
          </a:p>
          <a:p>
            <a:pPr algn="ctr"/>
            <a:endParaRPr lang="da-DK" sz="2400" dirty="0">
              <a:solidFill>
                <a:schemeClr val="folHlink"/>
              </a:solidFill>
            </a:endParaRPr>
          </a:p>
          <a:p>
            <a:pPr algn="ctr"/>
            <a:endParaRPr lang="da-DK" sz="3600" dirty="0">
              <a:solidFill>
                <a:srgbClr val="DDDDDD"/>
              </a:solidFill>
            </a:endParaRPr>
          </a:p>
          <a:p>
            <a:pPr algn="ctr"/>
            <a:endParaRPr lang="da-DK" sz="3600" dirty="0">
              <a:solidFill>
                <a:srgbClr val="DDDDDD"/>
              </a:solidFill>
            </a:endParaRPr>
          </a:p>
        </p:txBody>
      </p:sp>
      <p:sp>
        <p:nvSpPr>
          <p:cNvPr id="14340" name="Rectangle 9"/>
          <p:cNvSpPr>
            <a:spLocks noChangeArrowheads="1"/>
          </p:cNvSpPr>
          <p:nvPr/>
        </p:nvSpPr>
        <p:spPr bwMode="auto">
          <a:xfrm>
            <a:off x="990600" y="933450"/>
            <a:ext cx="7391400" cy="4124206"/>
          </a:xfrm>
          <a:prstGeom prst="rect">
            <a:avLst/>
          </a:prstGeom>
          <a:noFill/>
          <a:ln w="9525">
            <a:noFill/>
            <a:miter lim="800000"/>
            <a:headEnd/>
            <a:tailEnd/>
          </a:ln>
        </p:spPr>
        <p:txBody>
          <a:bodyPr wrap="square">
            <a:spAutoFit/>
          </a:bodyPr>
          <a:lstStyle/>
          <a:p>
            <a:endParaRPr lang="da-DK" sz="2000" dirty="0">
              <a:solidFill>
                <a:schemeClr val="bg1"/>
              </a:solidFill>
              <a:latin typeface="Century Gothic" pitchFamily="34" charset="0"/>
            </a:endParaRPr>
          </a:p>
          <a:p>
            <a:r>
              <a:rPr lang="da-DK" sz="2000" dirty="0">
                <a:solidFill>
                  <a:schemeClr val="bg1"/>
                </a:solidFill>
                <a:latin typeface="Century Gothic" pitchFamily="34" charset="0"/>
              </a:rPr>
              <a:t>De første skitser udføres </a:t>
            </a:r>
            <a:r>
              <a:rPr lang="da-DK" sz="2000" dirty="0" smtClean="0">
                <a:solidFill>
                  <a:schemeClr val="bg1"/>
                </a:solidFill>
                <a:latin typeface="Century Gothic" pitchFamily="34" charset="0"/>
              </a:rPr>
              <a:t>med følgende rekvisitter: </a:t>
            </a:r>
          </a:p>
          <a:p>
            <a:endParaRPr lang="da-DK" sz="2000" dirty="0">
              <a:latin typeface="Century Gothic" pitchFamily="34" charset="0"/>
            </a:endParaRPr>
          </a:p>
          <a:p>
            <a:endParaRPr lang="da-DK" sz="2000" dirty="0">
              <a:latin typeface="Century Gothic" pitchFamily="34" charset="0"/>
            </a:endParaRPr>
          </a:p>
          <a:p>
            <a:pPr algn="ctr"/>
            <a:endParaRPr lang="da-DK" sz="20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pPr algn="ctr">
              <a:buFontTx/>
              <a:buChar char="-"/>
            </a:pPr>
            <a:endParaRPr lang="da-DK" sz="2000" dirty="0">
              <a:solidFill>
                <a:schemeClr val="bg1"/>
              </a:solidFill>
              <a:latin typeface="Century Gothic" pitchFamily="34" charset="0"/>
            </a:endParaRPr>
          </a:p>
          <a:p>
            <a:pPr algn="ctr">
              <a:buFontTx/>
              <a:buChar char="-"/>
            </a:pPr>
            <a:endParaRPr lang="da-DK" sz="2000" dirty="0">
              <a:solidFill>
                <a:schemeClr val="bg1"/>
              </a:solidFill>
              <a:latin typeface="Century Gothic" pitchFamily="34" charset="0"/>
            </a:endParaRPr>
          </a:p>
          <a:p>
            <a:pPr algn="ctr"/>
            <a:r>
              <a:rPr lang="da-DK" sz="2000" dirty="0">
                <a:solidFill>
                  <a:schemeClr val="bg1"/>
                </a:solidFill>
                <a:latin typeface="Century Gothic" pitchFamily="34" charset="0"/>
              </a:rPr>
              <a:t> </a:t>
            </a:r>
          </a:p>
          <a:p>
            <a:r>
              <a:rPr lang="da-DK" sz="2000" dirty="0">
                <a:solidFill>
                  <a:schemeClr val="bg1"/>
                </a:solidFill>
                <a:latin typeface="Century Gothic" pitchFamily="34" charset="0"/>
              </a:rPr>
              <a:t> </a:t>
            </a:r>
          </a:p>
          <a:p>
            <a:endParaRPr lang="da-DK" sz="2000" dirty="0">
              <a:solidFill>
                <a:schemeClr val="bg1"/>
              </a:solidFill>
              <a:latin typeface="Century Gothic" pitchFamily="34" charset="0"/>
            </a:endParaRPr>
          </a:p>
          <a:p>
            <a:endParaRPr lang="da-DK" dirty="0">
              <a:solidFill>
                <a:schemeClr val="folHlink"/>
              </a:solidFill>
              <a:latin typeface="Century Gothic" pitchFamily="34" charset="0"/>
            </a:endParaRPr>
          </a:p>
          <a:p>
            <a:pPr algn="ctr"/>
            <a:endParaRPr lang="da-DK" sz="2400" dirty="0">
              <a:solidFill>
                <a:schemeClr val="bg1"/>
              </a:solidFill>
            </a:endParaRPr>
          </a:p>
        </p:txBody>
      </p:sp>
      <p:pic>
        <p:nvPicPr>
          <p:cNvPr id="14342" name="Picture 6" descr="C:\Users\jsk\Desktop\IMG_0012.JPG"/>
          <p:cNvPicPr>
            <a:picLocks noChangeAspect="1" noChangeArrowheads="1"/>
          </p:cNvPicPr>
          <p:nvPr/>
        </p:nvPicPr>
        <p:blipFill>
          <a:blip r:embed="rId2" cstate="print"/>
          <a:srcRect/>
          <a:stretch>
            <a:fillRect/>
          </a:stretch>
        </p:blipFill>
        <p:spPr bwMode="auto">
          <a:xfrm>
            <a:off x="1333501" y="1993900"/>
            <a:ext cx="6400120" cy="4250080"/>
          </a:xfrm>
          <a:prstGeom prst="rect">
            <a:avLst/>
          </a:prstGeom>
          <a:ln>
            <a:noFill/>
          </a:ln>
          <a:effectLst>
            <a:outerShdw blurRad="292100" dist="139700" dir="2700000" algn="tl" rotWithShape="0">
              <a:srgbClr val="333333">
                <a:alpha val="65000"/>
              </a:srgbClr>
            </a:outerShdw>
          </a:effectLst>
        </p:spPr>
      </p:pic>
      <p:sp>
        <p:nvSpPr>
          <p:cNvPr id="7" name="Tekstboks 6"/>
          <p:cNvSpPr txBox="1"/>
          <p:nvPr/>
        </p:nvSpPr>
        <p:spPr>
          <a:xfrm>
            <a:off x="1955800" y="2451100"/>
            <a:ext cx="1298753" cy="307777"/>
          </a:xfrm>
          <a:prstGeom prst="rect">
            <a:avLst/>
          </a:prstGeom>
          <a:noFill/>
        </p:spPr>
        <p:txBody>
          <a:bodyPr wrap="none" rtlCol="0">
            <a:spAutoFit/>
          </a:bodyPr>
          <a:lstStyle/>
          <a:p>
            <a:r>
              <a:rPr lang="da-DK" sz="1400" dirty="0" smtClean="0">
                <a:solidFill>
                  <a:schemeClr val="bg1"/>
                </a:solidFill>
              </a:rPr>
              <a:t>30 cm. Lineal </a:t>
            </a:r>
            <a:endParaRPr lang="da-DK" sz="1400" dirty="0">
              <a:solidFill>
                <a:schemeClr val="bg1"/>
              </a:solidFill>
            </a:endParaRPr>
          </a:p>
        </p:txBody>
      </p:sp>
      <p:sp>
        <p:nvSpPr>
          <p:cNvPr id="8" name="Tekstboks 7"/>
          <p:cNvSpPr txBox="1"/>
          <p:nvPr/>
        </p:nvSpPr>
        <p:spPr>
          <a:xfrm>
            <a:off x="2260600" y="3086100"/>
            <a:ext cx="971741" cy="307777"/>
          </a:xfrm>
          <a:prstGeom prst="rect">
            <a:avLst/>
          </a:prstGeom>
          <a:noFill/>
        </p:spPr>
        <p:txBody>
          <a:bodyPr wrap="none" rtlCol="0">
            <a:spAutoFit/>
          </a:bodyPr>
          <a:lstStyle/>
          <a:p>
            <a:r>
              <a:rPr lang="da-DK" sz="1400" dirty="0" err="1" smtClean="0">
                <a:solidFill>
                  <a:schemeClr val="bg1"/>
                </a:solidFill>
              </a:rPr>
              <a:t>Paplineal</a:t>
            </a:r>
            <a:r>
              <a:rPr lang="da-DK" sz="1400" dirty="0" smtClean="0">
                <a:solidFill>
                  <a:schemeClr val="bg1"/>
                </a:solidFill>
              </a:rPr>
              <a:t> </a:t>
            </a:r>
            <a:endParaRPr lang="da-DK" sz="1400" dirty="0">
              <a:solidFill>
                <a:schemeClr val="bg1"/>
              </a:solidFill>
            </a:endParaRPr>
          </a:p>
        </p:txBody>
      </p:sp>
      <p:sp>
        <p:nvSpPr>
          <p:cNvPr id="9" name="Tekstboks 8"/>
          <p:cNvSpPr txBox="1"/>
          <p:nvPr/>
        </p:nvSpPr>
        <p:spPr>
          <a:xfrm>
            <a:off x="4368800" y="5016500"/>
            <a:ext cx="1079078" cy="307777"/>
          </a:xfrm>
          <a:prstGeom prst="rect">
            <a:avLst/>
          </a:prstGeom>
          <a:noFill/>
        </p:spPr>
        <p:txBody>
          <a:bodyPr wrap="none" rtlCol="0">
            <a:spAutoFit/>
          </a:bodyPr>
          <a:lstStyle/>
          <a:p>
            <a:r>
              <a:rPr lang="da-DK" sz="1400" dirty="0" smtClean="0">
                <a:solidFill>
                  <a:schemeClr val="bg1"/>
                </a:solidFill>
              </a:rPr>
              <a:t>Viskelæder</a:t>
            </a:r>
            <a:endParaRPr lang="da-DK" sz="1400" dirty="0">
              <a:solidFill>
                <a:schemeClr val="bg1"/>
              </a:solidFill>
            </a:endParaRPr>
          </a:p>
        </p:txBody>
      </p:sp>
      <p:sp>
        <p:nvSpPr>
          <p:cNvPr id="10" name="Tekstboks 9"/>
          <p:cNvSpPr txBox="1"/>
          <p:nvPr/>
        </p:nvSpPr>
        <p:spPr>
          <a:xfrm>
            <a:off x="3759200" y="4025900"/>
            <a:ext cx="1117550" cy="307777"/>
          </a:xfrm>
          <a:prstGeom prst="rect">
            <a:avLst/>
          </a:prstGeom>
          <a:noFill/>
        </p:spPr>
        <p:txBody>
          <a:bodyPr wrap="none" rtlCol="0">
            <a:spAutoFit/>
          </a:bodyPr>
          <a:lstStyle/>
          <a:p>
            <a:r>
              <a:rPr lang="da-DK" sz="1400" dirty="0" smtClean="0">
                <a:solidFill>
                  <a:schemeClr val="bg1"/>
                </a:solidFill>
              </a:rPr>
              <a:t>Vinkelmåler</a:t>
            </a:r>
            <a:endParaRPr lang="da-DK" sz="1400" dirty="0">
              <a:solidFill>
                <a:schemeClr val="bg1"/>
              </a:solidFill>
            </a:endParaRPr>
          </a:p>
        </p:txBody>
      </p:sp>
      <p:sp>
        <p:nvSpPr>
          <p:cNvPr id="11" name="Tekstboks 10"/>
          <p:cNvSpPr txBox="1"/>
          <p:nvPr/>
        </p:nvSpPr>
        <p:spPr>
          <a:xfrm>
            <a:off x="5842000" y="5791200"/>
            <a:ext cx="713657" cy="307777"/>
          </a:xfrm>
          <a:prstGeom prst="rect">
            <a:avLst/>
          </a:prstGeom>
          <a:noFill/>
        </p:spPr>
        <p:txBody>
          <a:bodyPr wrap="none" rtlCol="0">
            <a:spAutoFit/>
          </a:bodyPr>
          <a:lstStyle/>
          <a:p>
            <a:r>
              <a:rPr lang="da-DK" sz="1400" dirty="0" smtClean="0">
                <a:solidFill>
                  <a:schemeClr val="bg1"/>
                </a:solidFill>
              </a:rPr>
              <a:t>Bly 2H</a:t>
            </a:r>
            <a:endParaRPr lang="da-DK" sz="1400" dirty="0">
              <a:solidFill>
                <a:schemeClr val="bg1"/>
              </a:solidFill>
            </a:endParaRPr>
          </a:p>
        </p:txBody>
      </p:sp>
      <p:sp>
        <p:nvSpPr>
          <p:cNvPr id="12" name="Tekstboks 11"/>
          <p:cNvSpPr txBox="1"/>
          <p:nvPr/>
        </p:nvSpPr>
        <p:spPr>
          <a:xfrm>
            <a:off x="6769100" y="3695700"/>
            <a:ext cx="683200" cy="307777"/>
          </a:xfrm>
          <a:prstGeom prst="rect">
            <a:avLst/>
          </a:prstGeom>
          <a:noFill/>
        </p:spPr>
        <p:txBody>
          <a:bodyPr wrap="none" rtlCol="0">
            <a:spAutoFit/>
          </a:bodyPr>
          <a:lstStyle/>
          <a:p>
            <a:r>
              <a:rPr lang="da-DK" sz="1400" dirty="0" smtClean="0">
                <a:solidFill>
                  <a:schemeClr val="bg1"/>
                </a:solidFill>
              </a:rPr>
              <a:t>Blyant</a:t>
            </a:r>
            <a:endParaRPr lang="da-DK" sz="1400" dirty="0">
              <a:solidFill>
                <a:schemeClr val="bg1"/>
              </a:solidFill>
            </a:endParaRPr>
          </a:p>
        </p:txBody>
      </p:sp>
      <p:sp>
        <p:nvSpPr>
          <p:cNvPr id="13" name="Tekstboks 12"/>
          <p:cNvSpPr txBox="1"/>
          <p:nvPr/>
        </p:nvSpPr>
        <p:spPr>
          <a:xfrm>
            <a:off x="1689100" y="3962400"/>
            <a:ext cx="1327608" cy="954107"/>
          </a:xfrm>
          <a:prstGeom prst="rect">
            <a:avLst/>
          </a:prstGeom>
          <a:noFill/>
        </p:spPr>
        <p:txBody>
          <a:bodyPr wrap="none" rtlCol="0">
            <a:spAutoFit/>
          </a:bodyPr>
          <a:lstStyle/>
          <a:p>
            <a:r>
              <a:rPr lang="da-DK" sz="1400" dirty="0" smtClean="0">
                <a:solidFill>
                  <a:schemeClr val="bg1"/>
                </a:solidFill>
              </a:rPr>
              <a:t>Farveblyanter:</a:t>
            </a:r>
          </a:p>
          <a:p>
            <a:r>
              <a:rPr lang="da-DK" sz="1400" dirty="0" smtClean="0">
                <a:solidFill>
                  <a:srgbClr val="0000FF"/>
                </a:solidFill>
              </a:rPr>
              <a:t>Blå</a:t>
            </a:r>
          </a:p>
          <a:p>
            <a:r>
              <a:rPr lang="da-DK" sz="1400" dirty="0" smtClean="0">
                <a:solidFill>
                  <a:srgbClr val="FFFF00"/>
                </a:solidFill>
              </a:rPr>
              <a:t>Gul</a:t>
            </a:r>
          </a:p>
          <a:p>
            <a:r>
              <a:rPr lang="da-DK" sz="1400" dirty="0" smtClean="0">
                <a:solidFill>
                  <a:srgbClr val="C00000"/>
                </a:solidFill>
              </a:rPr>
              <a:t>Rød </a:t>
            </a:r>
            <a:endParaRPr lang="da-DK" sz="1400" dirty="0">
              <a:solidFill>
                <a:srgbClr val="C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0" y="0"/>
            <a:ext cx="9144000" cy="6858000"/>
          </a:xfrm>
          <a:prstGeom prst="rect">
            <a:avLst/>
          </a:prstGeom>
          <a:solidFill>
            <a:schemeClr val="tx2"/>
          </a:solidFill>
          <a:ln w="9525">
            <a:solidFill>
              <a:schemeClr val="tx1"/>
            </a:solidFill>
            <a:miter lim="800000"/>
            <a:headEnd/>
            <a:tailEnd/>
          </a:ln>
        </p:spPr>
        <p:txBody>
          <a:bodyPr wrap="none" anchor="ctr"/>
          <a:lstStyle/>
          <a:p>
            <a:endParaRPr lang="da-DK" dirty="0"/>
          </a:p>
        </p:txBody>
      </p:sp>
      <p:sp>
        <p:nvSpPr>
          <p:cNvPr id="16387" name="Rectangle 5"/>
          <p:cNvSpPr>
            <a:spLocks noChangeArrowheads="1"/>
          </p:cNvSpPr>
          <p:nvPr/>
        </p:nvSpPr>
        <p:spPr bwMode="auto">
          <a:xfrm>
            <a:off x="368300" y="317500"/>
            <a:ext cx="8458200" cy="2432050"/>
          </a:xfrm>
          <a:prstGeom prst="rect">
            <a:avLst/>
          </a:prstGeom>
          <a:noFill/>
          <a:ln w="9525">
            <a:noFill/>
            <a:miter lim="800000"/>
            <a:headEnd/>
            <a:tailEnd/>
          </a:ln>
        </p:spPr>
        <p:txBody>
          <a:bodyPr>
            <a:spAutoFit/>
          </a:bodyPr>
          <a:lstStyle/>
          <a:p>
            <a:pPr algn="ctr"/>
            <a:r>
              <a:rPr lang="da-DK" sz="3200" dirty="0">
                <a:solidFill>
                  <a:schemeClr val="bg1"/>
                </a:solidFill>
                <a:latin typeface="Century Gothic" pitchFamily="34" charset="0"/>
              </a:rPr>
              <a:t>Skitsering af bygningskonstruktioner </a:t>
            </a:r>
          </a:p>
          <a:p>
            <a:pPr algn="ctr"/>
            <a:endParaRPr lang="da-DK" sz="2400" dirty="0">
              <a:solidFill>
                <a:schemeClr val="bg1"/>
              </a:solidFill>
            </a:endParaRPr>
          </a:p>
          <a:p>
            <a:pPr algn="ctr"/>
            <a:endParaRPr lang="da-DK" sz="2400" dirty="0">
              <a:solidFill>
                <a:schemeClr val="folHlink"/>
              </a:solidFill>
            </a:endParaRPr>
          </a:p>
          <a:p>
            <a:pPr algn="ctr"/>
            <a:endParaRPr lang="da-DK" sz="3600" dirty="0">
              <a:solidFill>
                <a:srgbClr val="DDDDDD"/>
              </a:solidFill>
            </a:endParaRPr>
          </a:p>
          <a:p>
            <a:pPr algn="ctr"/>
            <a:endParaRPr lang="da-DK" sz="3600" dirty="0">
              <a:solidFill>
                <a:srgbClr val="DDDDDD"/>
              </a:solidFill>
            </a:endParaRPr>
          </a:p>
        </p:txBody>
      </p:sp>
      <p:sp>
        <p:nvSpPr>
          <p:cNvPr id="16388" name="Rectangle 9"/>
          <p:cNvSpPr>
            <a:spLocks noChangeArrowheads="1"/>
          </p:cNvSpPr>
          <p:nvPr/>
        </p:nvSpPr>
        <p:spPr bwMode="auto">
          <a:xfrm>
            <a:off x="800100" y="1797050"/>
            <a:ext cx="7467600" cy="5663089"/>
          </a:xfrm>
          <a:prstGeom prst="rect">
            <a:avLst/>
          </a:prstGeom>
          <a:noFill/>
          <a:ln w="9525">
            <a:noFill/>
            <a:miter lim="800000"/>
            <a:headEnd/>
            <a:tailEnd/>
          </a:ln>
        </p:spPr>
        <p:txBody>
          <a:bodyPr>
            <a:spAutoFit/>
          </a:bodyPr>
          <a:lstStyle/>
          <a:p>
            <a:pPr algn="ctr"/>
            <a:r>
              <a:rPr lang="da-DK" sz="2000" dirty="0">
                <a:solidFill>
                  <a:schemeClr val="bg1"/>
                </a:solidFill>
                <a:latin typeface="Century Gothic" pitchFamily="34" charset="0"/>
              </a:rPr>
              <a:t>S</a:t>
            </a:r>
            <a:r>
              <a:rPr lang="da-DK" sz="2000" dirty="0" smtClean="0">
                <a:solidFill>
                  <a:schemeClr val="bg1"/>
                </a:solidFill>
                <a:latin typeface="Century Gothic" pitchFamily="34" charset="0"/>
              </a:rPr>
              <a:t>kitsering </a:t>
            </a:r>
            <a:r>
              <a:rPr lang="da-DK" sz="2000" dirty="0">
                <a:solidFill>
                  <a:schemeClr val="bg1"/>
                </a:solidFill>
                <a:latin typeface="Century Gothic" pitchFamily="34" charset="0"/>
              </a:rPr>
              <a:t>foregår ved tegnebordet </a:t>
            </a:r>
            <a:r>
              <a:rPr lang="da-DK" sz="2000" dirty="0" smtClean="0">
                <a:solidFill>
                  <a:schemeClr val="bg1"/>
                </a:solidFill>
                <a:latin typeface="Century Gothic" pitchFamily="34" charset="0"/>
              </a:rPr>
              <a:t>Du skal benytte A3 papir , som du ud printer fra </a:t>
            </a:r>
            <a:r>
              <a:rPr lang="da-DK" sz="2000" dirty="0" err="1" smtClean="0">
                <a:solidFill>
                  <a:schemeClr val="bg1"/>
                </a:solidFill>
                <a:latin typeface="Century Gothic" pitchFamily="34" charset="0"/>
              </a:rPr>
              <a:t>pdf</a:t>
            </a:r>
            <a:r>
              <a:rPr lang="da-DK" sz="2000" dirty="0" smtClean="0">
                <a:solidFill>
                  <a:schemeClr val="bg1"/>
                </a:solidFill>
                <a:latin typeface="Century Gothic" pitchFamily="34" charset="0"/>
              </a:rPr>
              <a:t>. filerne:</a:t>
            </a:r>
            <a:endParaRPr lang="da-DK" sz="20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endParaRPr lang="da-DK" sz="2000" dirty="0" smtClean="0">
              <a:solidFill>
                <a:schemeClr val="bg1"/>
              </a:solidFill>
              <a:latin typeface="Century Gothic" pitchFamily="34" charset="0"/>
            </a:endParaRPr>
          </a:p>
          <a:p>
            <a:endParaRPr lang="da-DK" sz="2000" dirty="0">
              <a:solidFill>
                <a:schemeClr val="bg1"/>
              </a:solidFill>
              <a:latin typeface="Century Gothic" pitchFamily="34" charset="0"/>
            </a:endParaRPr>
          </a:p>
          <a:p>
            <a:r>
              <a:rPr lang="da-DK" sz="2000" dirty="0" smtClean="0">
                <a:solidFill>
                  <a:schemeClr val="bg1"/>
                </a:solidFill>
                <a:latin typeface="Century Gothic" pitchFamily="34" charset="0"/>
              </a:rPr>
              <a:t>Skitseskabelon_A3_S_1_5 </a:t>
            </a:r>
          </a:p>
          <a:p>
            <a:endParaRPr lang="da-DK" sz="2000" dirty="0">
              <a:solidFill>
                <a:schemeClr val="bg1"/>
              </a:solidFill>
              <a:latin typeface="Century Gothic" pitchFamily="34" charset="0"/>
            </a:endParaRPr>
          </a:p>
          <a:p>
            <a:endParaRPr lang="da-DK" sz="2000" dirty="0" smtClean="0">
              <a:solidFill>
                <a:schemeClr val="bg1"/>
              </a:solidFill>
              <a:latin typeface="Century Gothic" pitchFamily="34" charset="0"/>
            </a:endParaRPr>
          </a:p>
          <a:p>
            <a:endParaRPr lang="da-DK" sz="2000" dirty="0" smtClean="0">
              <a:solidFill>
                <a:schemeClr val="bg1"/>
              </a:solidFill>
              <a:latin typeface="Century Gothic" pitchFamily="34" charset="0"/>
            </a:endParaRPr>
          </a:p>
          <a:p>
            <a:r>
              <a:rPr lang="da-DK" sz="2000" dirty="0" smtClean="0">
                <a:solidFill>
                  <a:schemeClr val="bg1"/>
                </a:solidFill>
                <a:latin typeface="Century Gothic" pitchFamily="34" charset="0"/>
              </a:rPr>
              <a:t>Skitseskabelon_A3_L_1_5</a:t>
            </a:r>
            <a:endParaRPr lang="da-DK" sz="20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pPr algn="ctr"/>
            <a:r>
              <a:rPr lang="da-DK" sz="2000" dirty="0">
                <a:solidFill>
                  <a:schemeClr val="bg1"/>
                </a:solidFill>
                <a:latin typeface="Century Gothic" pitchFamily="34" charset="0"/>
              </a:rPr>
              <a:t> </a:t>
            </a:r>
          </a:p>
          <a:p>
            <a:r>
              <a:rPr lang="da-DK" sz="2000" dirty="0">
                <a:solidFill>
                  <a:schemeClr val="bg1"/>
                </a:solidFill>
                <a:latin typeface="Century Gothic" pitchFamily="34" charset="0"/>
              </a:rPr>
              <a:t> </a:t>
            </a:r>
          </a:p>
          <a:p>
            <a:endParaRPr lang="da-DK" sz="2000" dirty="0">
              <a:solidFill>
                <a:schemeClr val="bg1"/>
              </a:solidFill>
              <a:latin typeface="Century Gothic" pitchFamily="34" charset="0"/>
            </a:endParaRPr>
          </a:p>
          <a:p>
            <a:endParaRPr lang="da-DK" dirty="0">
              <a:solidFill>
                <a:schemeClr val="folHlink"/>
              </a:solidFill>
              <a:latin typeface="Century Gothic" pitchFamily="34" charset="0"/>
            </a:endParaRPr>
          </a:p>
          <a:p>
            <a:pPr algn="ctr"/>
            <a:endParaRPr lang="da-DK" sz="2400" dirty="0">
              <a:solidFill>
                <a:schemeClr val="bg1"/>
              </a:solidFill>
            </a:endParaRPr>
          </a:p>
        </p:txBody>
      </p:sp>
      <p:pic>
        <p:nvPicPr>
          <p:cNvPr id="16389" name="Picture 5"/>
          <p:cNvPicPr>
            <a:picLocks noChangeAspect="1" noChangeArrowheads="1"/>
          </p:cNvPicPr>
          <p:nvPr/>
        </p:nvPicPr>
        <p:blipFill>
          <a:blip r:embed="rId2" cstate="print"/>
          <a:srcRect/>
          <a:stretch>
            <a:fillRect/>
          </a:stretch>
        </p:blipFill>
        <p:spPr bwMode="auto">
          <a:xfrm>
            <a:off x="2166938" y="2795588"/>
            <a:ext cx="466725" cy="504825"/>
          </a:xfrm>
          <a:prstGeom prst="rect">
            <a:avLst/>
          </a:prstGeom>
          <a:noFill/>
          <a:ln w="9525">
            <a:noFill/>
            <a:miter lim="800000"/>
            <a:headEnd/>
            <a:tailEnd/>
          </a:ln>
        </p:spPr>
      </p:pic>
      <p:pic>
        <p:nvPicPr>
          <p:cNvPr id="6" name="Picture 5"/>
          <p:cNvPicPr>
            <a:picLocks noChangeAspect="1" noChangeArrowheads="1"/>
          </p:cNvPicPr>
          <p:nvPr/>
        </p:nvPicPr>
        <p:blipFill>
          <a:blip r:embed="rId2" cstate="print"/>
          <a:srcRect/>
          <a:stretch>
            <a:fillRect/>
          </a:stretch>
        </p:blipFill>
        <p:spPr bwMode="auto">
          <a:xfrm>
            <a:off x="2154238" y="4027488"/>
            <a:ext cx="466725" cy="504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0" y="0"/>
            <a:ext cx="9144000" cy="6858000"/>
          </a:xfrm>
          <a:prstGeom prst="rect">
            <a:avLst/>
          </a:prstGeom>
          <a:solidFill>
            <a:schemeClr val="tx2"/>
          </a:solidFill>
          <a:ln w="9525">
            <a:solidFill>
              <a:schemeClr val="tx1"/>
            </a:solidFill>
            <a:miter lim="800000"/>
            <a:headEnd/>
            <a:tailEnd/>
          </a:ln>
        </p:spPr>
        <p:txBody>
          <a:bodyPr wrap="none" anchor="ctr"/>
          <a:lstStyle/>
          <a:p>
            <a:endParaRPr lang="da-DK"/>
          </a:p>
        </p:txBody>
      </p:sp>
      <p:sp>
        <p:nvSpPr>
          <p:cNvPr id="17411" name="Rectangle 5"/>
          <p:cNvSpPr>
            <a:spLocks noChangeArrowheads="1"/>
          </p:cNvSpPr>
          <p:nvPr/>
        </p:nvSpPr>
        <p:spPr bwMode="auto">
          <a:xfrm>
            <a:off x="368300" y="317500"/>
            <a:ext cx="8458200" cy="2432050"/>
          </a:xfrm>
          <a:prstGeom prst="rect">
            <a:avLst/>
          </a:prstGeom>
          <a:noFill/>
          <a:ln w="9525">
            <a:noFill/>
            <a:miter lim="800000"/>
            <a:headEnd/>
            <a:tailEnd/>
          </a:ln>
        </p:spPr>
        <p:txBody>
          <a:bodyPr>
            <a:spAutoFit/>
          </a:bodyPr>
          <a:lstStyle/>
          <a:p>
            <a:pPr algn="ctr"/>
            <a:r>
              <a:rPr lang="da-DK" sz="3200" dirty="0" smtClean="0">
                <a:solidFill>
                  <a:schemeClr val="bg1"/>
                </a:solidFill>
                <a:latin typeface="Century Gothic" pitchFamily="34" charset="0"/>
              </a:rPr>
              <a:t>skabeloner</a:t>
            </a:r>
            <a:endParaRPr lang="da-DK" sz="3200" dirty="0">
              <a:solidFill>
                <a:schemeClr val="bg1"/>
              </a:solidFill>
              <a:latin typeface="Century Gothic" pitchFamily="34" charset="0"/>
            </a:endParaRPr>
          </a:p>
          <a:p>
            <a:pPr algn="ctr"/>
            <a:endParaRPr lang="da-DK" sz="2400" dirty="0">
              <a:solidFill>
                <a:schemeClr val="bg1"/>
              </a:solidFill>
            </a:endParaRPr>
          </a:p>
          <a:p>
            <a:pPr algn="ctr"/>
            <a:endParaRPr lang="da-DK" sz="2400" dirty="0">
              <a:solidFill>
                <a:schemeClr val="folHlink"/>
              </a:solidFill>
            </a:endParaRPr>
          </a:p>
          <a:p>
            <a:pPr algn="ctr"/>
            <a:endParaRPr lang="da-DK" sz="3600" dirty="0">
              <a:solidFill>
                <a:srgbClr val="DDDDDD"/>
              </a:solidFill>
            </a:endParaRPr>
          </a:p>
          <a:p>
            <a:pPr algn="ctr"/>
            <a:endParaRPr lang="da-DK" sz="3600" dirty="0">
              <a:solidFill>
                <a:srgbClr val="DDDDDD"/>
              </a:solidFill>
            </a:endParaRPr>
          </a:p>
        </p:txBody>
      </p:sp>
      <p:pic>
        <p:nvPicPr>
          <p:cNvPr id="17414" name="Picture 6"/>
          <p:cNvPicPr>
            <a:picLocks noChangeAspect="1" noChangeArrowheads="1"/>
          </p:cNvPicPr>
          <p:nvPr/>
        </p:nvPicPr>
        <p:blipFill>
          <a:blip r:embed="rId2" cstate="print"/>
          <a:srcRect l="34868" t="22571" r="32615" b="11143"/>
          <a:stretch>
            <a:fillRect/>
          </a:stretch>
        </p:blipFill>
        <p:spPr bwMode="auto">
          <a:xfrm>
            <a:off x="647700" y="952500"/>
            <a:ext cx="3348621" cy="4680000"/>
          </a:xfrm>
          <a:prstGeom prst="rect">
            <a:avLst/>
          </a:prstGeom>
          <a:noFill/>
          <a:ln w="9525">
            <a:noFill/>
            <a:miter lim="800000"/>
            <a:headEnd/>
            <a:tailEnd/>
          </a:ln>
        </p:spPr>
      </p:pic>
      <p:pic>
        <p:nvPicPr>
          <p:cNvPr id="17416" name="Picture 8"/>
          <p:cNvPicPr>
            <a:picLocks noChangeAspect="1" noChangeArrowheads="1"/>
          </p:cNvPicPr>
          <p:nvPr/>
        </p:nvPicPr>
        <p:blipFill>
          <a:blip r:embed="rId3" cstate="print"/>
          <a:srcRect l="28453" t="31905" r="25971" b="20857"/>
          <a:stretch>
            <a:fillRect/>
          </a:stretch>
        </p:blipFill>
        <p:spPr bwMode="auto">
          <a:xfrm>
            <a:off x="4279900" y="927100"/>
            <a:ext cx="4432300" cy="3149600"/>
          </a:xfrm>
          <a:prstGeom prst="rect">
            <a:avLst/>
          </a:prstGeom>
          <a:noFill/>
          <a:ln w="9525">
            <a:noFill/>
            <a:miter lim="800000"/>
            <a:headEnd/>
            <a:tailEnd/>
          </a:ln>
        </p:spPr>
      </p:pic>
      <p:sp>
        <p:nvSpPr>
          <p:cNvPr id="9" name="Rectangle 9"/>
          <p:cNvSpPr>
            <a:spLocks noChangeArrowheads="1"/>
          </p:cNvSpPr>
          <p:nvPr/>
        </p:nvSpPr>
        <p:spPr bwMode="auto">
          <a:xfrm>
            <a:off x="4152900" y="4334232"/>
            <a:ext cx="4813300" cy="5047536"/>
          </a:xfrm>
          <a:prstGeom prst="rect">
            <a:avLst/>
          </a:prstGeom>
          <a:noFill/>
          <a:ln w="9525">
            <a:noFill/>
            <a:miter lim="800000"/>
            <a:headEnd/>
            <a:tailEnd/>
          </a:ln>
        </p:spPr>
        <p:txBody>
          <a:bodyPr wrap="square">
            <a:spAutoFit/>
          </a:bodyPr>
          <a:lstStyle/>
          <a:p>
            <a:r>
              <a:rPr lang="da-DK" sz="1600" dirty="0" smtClean="0">
                <a:solidFill>
                  <a:schemeClr val="bg1"/>
                </a:solidFill>
                <a:latin typeface="Century Gothic" pitchFamily="34" charset="0"/>
              </a:rPr>
              <a:t>Når der skitseres på bygningsdetaljer, skal det som regel altid foregå på fri hånd, men til vores skitser anvender vi i starten modulinddelt A3 papir  i måleforhold 1:5 med tegningshoved på. </a:t>
            </a:r>
          </a:p>
          <a:p>
            <a:endParaRPr lang="da-DK" sz="2000" dirty="0">
              <a:solidFill>
                <a:schemeClr val="bg1"/>
              </a:solidFill>
              <a:latin typeface="Century Gothic" pitchFamily="34" charset="0"/>
            </a:endParaRPr>
          </a:p>
          <a:p>
            <a:endParaRPr lang="da-DK" sz="2000" dirty="0">
              <a:latin typeface="Century Gothic" pitchFamily="34" charset="0"/>
            </a:endParaRPr>
          </a:p>
          <a:p>
            <a:endParaRPr lang="da-DK" sz="2000" dirty="0">
              <a:latin typeface="Century Gothic" pitchFamily="34" charset="0"/>
            </a:endParaRPr>
          </a:p>
          <a:p>
            <a:pPr algn="ctr"/>
            <a:endParaRPr lang="da-DK" sz="20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pPr algn="ctr">
              <a:buFontTx/>
              <a:buChar char="-"/>
            </a:pPr>
            <a:endParaRPr lang="da-DK" sz="2000" dirty="0">
              <a:solidFill>
                <a:schemeClr val="bg1"/>
              </a:solidFill>
              <a:latin typeface="Century Gothic" pitchFamily="34" charset="0"/>
            </a:endParaRPr>
          </a:p>
          <a:p>
            <a:pPr algn="ctr">
              <a:buFontTx/>
              <a:buChar char="-"/>
            </a:pPr>
            <a:endParaRPr lang="da-DK" sz="2000" dirty="0">
              <a:solidFill>
                <a:schemeClr val="bg1"/>
              </a:solidFill>
              <a:latin typeface="Century Gothic" pitchFamily="34" charset="0"/>
            </a:endParaRPr>
          </a:p>
          <a:p>
            <a:pPr algn="ctr"/>
            <a:r>
              <a:rPr lang="da-DK" sz="2000" dirty="0">
                <a:solidFill>
                  <a:schemeClr val="bg1"/>
                </a:solidFill>
                <a:latin typeface="Century Gothic" pitchFamily="34" charset="0"/>
              </a:rPr>
              <a:t> </a:t>
            </a:r>
          </a:p>
          <a:p>
            <a:r>
              <a:rPr lang="da-DK" sz="2000" dirty="0">
                <a:solidFill>
                  <a:schemeClr val="bg1"/>
                </a:solidFill>
                <a:latin typeface="Century Gothic" pitchFamily="34" charset="0"/>
              </a:rPr>
              <a:t> </a:t>
            </a:r>
          </a:p>
          <a:p>
            <a:endParaRPr lang="da-DK" sz="2000" dirty="0">
              <a:solidFill>
                <a:schemeClr val="bg1"/>
              </a:solidFill>
              <a:latin typeface="Century Gothic" pitchFamily="34" charset="0"/>
            </a:endParaRPr>
          </a:p>
          <a:p>
            <a:endParaRPr lang="da-DK" dirty="0">
              <a:solidFill>
                <a:schemeClr val="folHlink"/>
              </a:solidFill>
              <a:latin typeface="Century Gothic" pitchFamily="34" charset="0"/>
            </a:endParaRPr>
          </a:p>
          <a:p>
            <a:pPr algn="ctr"/>
            <a:endParaRPr lang="da-DK" sz="2400"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0" y="0"/>
            <a:ext cx="9144000" cy="6858000"/>
          </a:xfrm>
          <a:prstGeom prst="rect">
            <a:avLst/>
          </a:prstGeom>
          <a:solidFill>
            <a:schemeClr val="tx2"/>
          </a:solidFill>
          <a:ln w="9525">
            <a:solidFill>
              <a:schemeClr val="tx1"/>
            </a:solidFill>
            <a:miter lim="800000"/>
            <a:headEnd/>
            <a:tailEnd/>
          </a:ln>
        </p:spPr>
        <p:txBody>
          <a:bodyPr wrap="none" anchor="ctr"/>
          <a:lstStyle/>
          <a:p>
            <a:endParaRPr lang="da-DK"/>
          </a:p>
        </p:txBody>
      </p:sp>
      <p:sp>
        <p:nvSpPr>
          <p:cNvPr id="18435" name="Rectangle 9"/>
          <p:cNvSpPr>
            <a:spLocks noChangeArrowheads="1"/>
          </p:cNvSpPr>
          <p:nvPr/>
        </p:nvSpPr>
        <p:spPr bwMode="auto">
          <a:xfrm>
            <a:off x="774700" y="463550"/>
            <a:ext cx="7366000" cy="4493538"/>
          </a:xfrm>
          <a:prstGeom prst="rect">
            <a:avLst/>
          </a:prstGeom>
          <a:noFill/>
          <a:ln w="9525">
            <a:noFill/>
            <a:miter lim="800000"/>
            <a:headEnd/>
            <a:tailEnd/>
          </a:ln>
        </p:spPr>
        <p:txBody>
          <a:bodyPr wrap="square">
            <a:spAutoFit/>
          </a:bodyPr>
          <a:lstStyle/>
          <a:p>
            <a:pPr algn="ctr"/>
            <a:r>
              <a:rPr lang="da-DK" sz="2400" dirty="0" smtClean="0">
                <a:solidFill>
                  <a:schemeClr val="bg1"/>
                </a:solidFill>
                <a:latin typeface="Century Gothic" pitchFamily="34" charset="0"/>
              </a:rPr>
              <a:t>Skraverings typer i målestok 1:5</a:t>
            </a:r>
            <a:endParaRPr lang="da-DK" sz="24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endParaRPr lang="da-DK" sz="2000" dirty="0">
              <a:solidFill>
                <a:schemeClr val="bg1"/>
              </a:solidFill>
              <a:latin typeface="Century Gothic" pitchFamily="34" charset="0"/>
            </a:endParaRPr>
          </a:p>
          <a:p>
            <a:endParaRPr lang="da-DK" sz="2000" dirty="0">
              <a:solidFill>
                <a:schemeClr val="bg1"/>
              </a:solidFill>
              <a:latin typeface="Century Gothic" pitchFamily="34" charset="0"/>
            </a:endParaRPr>
          </a:p>
          <a:p>
            <a:endParaRPr lang="da-DK" sz="2000" dirty="0">
              <a:solidFill>
                <a:schemeClr val="bg1"/>
              </a:solidFill>
              <a:latin typeface="Century Gothic" pitchFamily="34" charset="0"/>
            </a:endParaRPr>
          </a:p>
          <a:p>
            <a:r>
              <a:rPr lang="da-DK" sz="2000" dirty="0">
                <a:solidFill>
                  <a:schemeClr val="bg1"/>
                </a:solidFill>
                <a:latin typeface="Century Gothic" pitchFamily="34" charset="0"/>
              </a:rPr>
              <a:t> </a:t>
            </a:r>
          </a:p>
          <a:p>
            <a:pPr algn="ctr"/>
            <a:endParaRPr lang="da-DK" sz="20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pPr algn="ctr"/>
            <a:r>
              <a:rPr lang="da-DK" sz="2000" dirty="0">
                <a:solidFill>
                  <a:schemeClr val="bg1"/>
                </a:solidFill>
                <a:latin typeface="Century Gothic" pitchFamily="34" charset="0"/>
              </a:rPr>
              <a:t> </a:t>
            </a:r>
          </a:p>
          <a:p>
            <a:r>
              <a:rPr lang="da-DK" sz="2000" dirty="0">
                <a:solidFill>
                  <a:schemeClr val="bg1"/>
                </a:solidFill>
                <a:latin typeface="Century Gothic" pitchFamily="34" charset="0"/>
              </a:rPr>
              <a:t> </a:t>
            </a:r>
          </a:p>
          <a:p>
            <a:endParaRPr lang="da-DK" sz="2000" dirty="0">
              <a:solidFill>
                <a:schemeClr val="bg1"/>
              </a:solidFill>
              <a:latin typeface="Century Gothic" pitchFamily="34" charset="0"/>
            </a:endParaRPr>
          </a:p>
          <a:p>
            <a:endParaRPr lang="da-DK" dirty="0">
              <a:solidFill>
                <a:schemeClr val="folHlink"/>
              </a:solidFill>
              <a:latin typeface="Century Gothic" pitchFamily="34" charset="0"/>
            </a:endParaRPr>
          </a:p>
          <a:p>
            <a:pPr algn="ctr"/>
            <a:endParaRPr lang="da-DK" sz="2400" dirty="0">
              <a:solidFill>
                <a:schemeClr val="bg1"/>
              </a:solidFill>
            </a:endParaRPr>
          </a:p>
        </p:txBody>
      </p:sp>
      <p:pic>
        <p:nvPicPr>
          <p:cNvPr id="49154" name="Picture 2"/>
          <p:cNvPicPr>
            <a:picLocks noChangeAspect="1" noChangeArrowheads="1"/>
          </p:cNvPicPr>
          <p:nvPr/>
        </p:nvPicPr>
        <p:blipFill>
          <a:blip r:embed="rId2" cstate="print"/>
          <a:srcRect t="4412" r="1443"/>
          <a:stretch>
            <a:fillRect/>
          </a:stretch>
        </p:blipFill>
        <p:spPr bwMode="auto">
          <a:xfrm>
            <a:off x="728663" y="1447800"/>
            <a:ext cx="3144837" cy="4953000"/>
          </a:xfrm>
          <a:prstGeom prst="rect">
            <a:avLst/>
          </a:prstGeom>
          <a:noFill/>
          <a:ln w="9525">
            <a:noFill/>
            <a:miter lim="800000"/>
            <a:headEnd/>
            <a:tailEnd/>
          </a:ln>
        </p:spPr>
      </p:pic>
      <p:pic>
        <p:nvPicPr>
          <p:cNvPr id="49155" name="Picture 3"/>
          <p:cNvPicPr>
            <a:picLocks noChangeAspect="1" noChangeArrowheads="1"/>
          </p:cNvPicPr>
          <p:nvPr/>
        </p:nvPicPr>
        <p:blipFill>
          <a:blip r:embed="rId3" cstate="print"/>
          <a:srcRect/>
          <a:stretch>
            <a:fillRect/>
          </a:stretch>
        </p:blipFill>
        <p:spPr bwMode="auto">
          <a:xfrm>
            <a:off x="4441825" y="1443038"/>
            <a:ext cx="3181350" cy="4962525"/>
          </a:xfrm>
          <a:prstGeom prst="rect">
            <a:avLst/>
          </a:prstGeom>
          <a:noFill/>
          <a:ln w="9525">
            <a:noFill/>
            <a:miter lim="800000"/>
            <a:headEnd/>
            <a:tailEnd/>
          </a:ln>
        </p:spPr>
      </p:pic>
      <p:pic>
        <p:nvPicPr>
          <p:cNvPr id="49156" name="Picture 4"/>
          <p:cNvPicPr>
            <a:picLocks noChangeAspect="1" noChangeArrowheads="1"/>
          </p:cNvPicPr>
          <p:nvPr/>
        </p:nvPicPr>
        <p:blipFill>
          <a:blip r:embed="rId4" cstate="print"/>
          <a:srcRect/>
          <a:stretch>
            <a:fillRect/>
          </a:stretch>
        </p:blipFill>
        <p:spPr bwMode="auto">
          <a:xfrm>
            <a:off x="4546600" y="5499416"/>
            <a:ext cx="1524000" cy="7815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0" y="0"/>
            <a:ext cx="9144000" cy="6858000"/>
          </a:xfrm>
          <a:prstGeom prst="rect">
            <a:avLst/>
          </a:prstGeom>
          <a:solidFill>
            <a:schemeClr val="tx2"/>
          </a:solidFill>
          <a:ln w="9525">
            <a:solidFill>
              <a:schemeClr val="tx1"/>
            </a:solidFill>
            <a:miter lim="800000"/>
            <a:headEnd/>
            <a:tailEnd/>
          </a:ln>
        </p:spPr>
        <p:txBody>
          <a:bodyPr wrap="none" anchor="ctr"/>
          <a:lstStyle/>
          <a:p>
            <a:endParaRPr lang="da-DK" dirty="0"/>
          </a:p>
        </p:txBody>
      </p:sp>
      <p:pic>
        <p:nvPicPr>
          <p:cNvPr id="50178" name="Picture 2"/>
          <p:cNvPicPr>
            <a:picLocks noChangeAspect="1" noChangeArrowheads="1"/>
          </p:cNvPicPr>
          <p:nvPr/>
        </p:nvPicPr>
        <p:blipFill>
          <a:blip r:embed="rId2" cstate="print"/>
          <a:srcRect/>
          <a:stretch>
            <a:fillRect/>
          </a:stretch>
        </p:blipFill>
        <p:spPr bwMode="auto">
          <a:xfrm>
            <a:off x="249238" y="457200"/>
            <a:ext cx="8696325" cy="6172200"/>
          </a:xfrm>
          <a:prstGeom prst="rect">
            <a:avLst/>
          </a:prstGeom>
          <a:noFill/>
          <a:ln w="9525">
            <a:noFill/>
            <a:miter lim="800000"/>
            <a:headEnd/>
            <a:tailEnd/>
          </a:ln>
        </p:spPr>
      </p:pic>
      <p:sp>
        <p:nvSpPr>
          <p:cNvPr id="7" name="Tekstboks 6"/>
          <p:cNvSpPr txBox="1"/>
          <p:nvPr/>
        </p:nvSpPr>
        <p:spPr>
          <a:xfrm>
            <a:off x="0" y="1899444"/>
            <a:ext cx="3376612" cy="368300"/>
          </a:xfrm>
          <a:prstGeom prst="rect">
            <a:avLst/>
          </a:prstGeom>
          <a:solidFill>
            <a:srgbClr val="FFFF00"/>
          </a:solidFill>
        </p:spPr>
        <p:txBody>
          <a:bodyPr>
            <a:spAutoFit/>
          </a:bodyPr>
          <a:lstStyle/>
          <a:p>
            <a:pPr algn="ctr">
              <a:defRPr/>
            </a:pPr>
            <a:r>
              <a:rPr lang="da-DK" dirty="0">
                <a:solidFill>
                  <a:schemeClr val="bg1"/>
                </a:solidFill>
                <a:latin typeface="Century Gothic" pitchFamily="34" charset="0"/>
              </a:rPr>
              <a:t>Markering af </a:t>
            </a:r>
            <a:r>
              <a:rPr lang="da-DK" dirty="0" smtClean="0">
                <a:solidFill>
                  <a:schemeClr val="bg1"/>
                </a:solidFill>
                <a:latin typeface="Century Gothic" pitchFamily="34" charset="0"/>
              </a:rPr>
              <a:t>ISOLERING </a:t>
            </a:r>
            <a:endParaRPr lang="da-DK" dirty="0">
              <a:solidFill>
                <a:schemeClr val="bg1"/>
              </a:solidFill>
              <a:latin typeface="Century Gothic" pitchFamily="34" charset="0"/>
            </a:endParaRPr>
          </a:p>
        </p:txBody>
      </p:sp>
      <p:sp>
        <p:nvSpPr>
          <p:cNvPr id="5" name="Tekstboks 4"/>
          <p:cNvSpPr txBox="1">
            <a:spLocks noChangeArrowheads="1"/>
          </p:cNvSpPr>
          <p:nvPr/>
        </p:nvSpPr>
        <p:spPr bwMode="auto">
          <a:xfrm>
            <a:off x="0" y="1254261"/>
            <a:ext cx="3375025" cy="369888"/>
          </a:xfrm>
          <a:prstGeom prst="rect">
            <a:avLst/>
          </a:prstGeom>
          <a:solidFill>
            <a:srgbClr val="C00000"/>
          </a:solidFill>
          <a:ln w="9525">
            <a:noFill/>
            <a:miter lim="800000"/>
            <a:headEnd/>
            <a:tailEnd/>
          </a:ln>
        </p:spPr>
        <p:txBody>
          <a:bodyPr>
            <a:spAutoFit/>
          </a:bodyPr>
          <a:lstStyle/>
          <a:p>
            <a:pPr algn="ctr"/>
            <a:r>
              <a:rPr lang="da-DK" dirty="0">
                <a:solidFill>
                  <a:schemeClr val="bg1"/>
                </a:solidFill>
                <a:latin typeface="Century Gothic" pitchFamily="34" charset="0"/>
              </a:rPr>
              <a:t>Markering af DAMPSPÆRRE</a:t>
            </a:r>
          </a:p>
        </p:txBody>
      </p:sp>
      <p:sp>
        <p:nvSpPr>
          <p:cNvPr id="6" name="Tekstboks 5"/>
          <p:cNvSpPr txBox="1"/>
          <p:nvPr/>
        </p:nvSpPr>
        <p:spPr>
          <a:xfrm>
            <a:off x="0" y="553244"/>
            <a:ext cx="3376612" cy="368300"/>
          </a:xfrm>
          <a:prstGeom prst="rect">
            <a:avLst/>
          </a:prstGeom>
          <a:solidFill>
            <a:srgbClr val="0070C0"/>
          </a:solidFill>
        </p:spPr>
        <p:txBody>
          <a:bodyPr>
            <a:spAutoFit/>
          </a:bodyPr>
          <a:lstStyle/>
          <a:p>
            <a:pPr algn="ctr">
              <a:defRPr/>
            </a:pPr>
            <a:r>
              <a:rPr lang="da-DK" dirty="0">
                <a:solidFill>
                  <a:schemeClr val="bg1"/>
                </a:solidFill>
                <a:latin typeface="Century Gothic" pitchFamily="34" charset="0"/>
              </a:rPr>
              <a:t>Markering af </a:t>
            </a:r>
            <a:r>
              <a:rPr lang="da-DK" dirty="0" smtClean="0">
                <a:solidFill>
                  <a:schemeClr val="bg1"/>
                </a:solidFill>
                <a:latin typeface="Century Gothic" pitchFamily="34" charset="0"/>
              </a:rPr>
              <a:t>FUGTSPÆRRE </a:t>
            </a:r>
            <a:endParaRPr lang="da-DK" dirty="0">
              <a:solidFill>
                <a:schemeClr val="bg1"/>
              </a:solidFill>
              <a:latin typeface="Century Gothic" pitchFamily="34" charset="0"/>
            </a:endParaRPr>
          </a:p>
        </p:txBody>
      </p:sp>
      <p:sp>
        <p:nvSpPr>
          <p:cNvPr id="8" name="Rektangel 7"/>
          <p:cNvSpPr/>
          <p:nvPr/>
        </p:nvSpPr>
        <p:spPr>
          <a:xfrm>
            <a:off x="2273300" y="0"/>
            <a:ext cx="4572000" cy="461665"/>
          </a:xfrm>
          <a:prstGeom prst="rect">
            <a:avLst/>
          </a:prstGeom>
        </p:spPr>
        <p:txBody>
          <a:bodyPr>
            <a:spAutoFit/>
          </a:bodyPr>
          <a:lstStyle/>
          <a:p>
            <a:pPr algn="ctr"/>
            <a:r>
              <a:rPr lang="da-DK" sz="2400" b="1" dirty="0" smtClean="0">
                <a:solidFill>
                  <a:schemeClr val="bg1"/>
                </a:solidFill>
                <a:latin typeface="Century Gothic" pitchFamily="34" charset="0"/>
              </a:rPr>
              <a:t>Eksempel på en skitse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215900" y="165100"/>
            <a:ext cx="9144000" cy="6858000"/>
          </a:xfrm>
          <a:prstGeom prst="rect">
            <a:avLst/>
          </a:prstGeom>
          <a:solidFill>
            <a:schemeClr val="tx2"/>
          </a:solidFill>
          <a:ln w="9525">
            <a:solidFill>
              <a:schemeClr val="tx1"/>
            </a:solidFill>
            <a:miter lim="800000"/>
            <a:headEnd/>
            <a:tailEnd/>
          </a:ln>
        </p:spPr>
        <p:txBody>
          <a:bodyPr wrap="none" anchor="ctr"/>
          <a:lstStyle/>
          <a:p>
            <a:endParaRPr lang="da-DK"/>
          </a:p>
        </p:txBody>
      </p:sp>
      <p:sp>
        <p:nvSpPr>
          <p:cNvPr id="18435" name="Rectangle 9"/>
          <p:cNvSpPr>
            <a:spLocks noChangeArrowheads="1"/>
          </p:cNvSpPr>
          <p:nvPr/>
        </p:nvSpPr>
        <p:spPr bwMode="auto">
          <a:xfrm>
            <a:off x="800100" y="184150"/>
            <a:ext cx="7467600" cy="6278642"/>
          </a:xfrm>
          <a:prstGeom prst="rect">
            <a:avLst/>
          </a:prstGeom>
          <a:noFill/>
          <a:ln w="9525">
            <a:noFill/>
            <a:miter lim="800000"/>
            <a:headEnd/>
            <a:tailEnd/>
          </a:ln>
        </p:spPr>
        <p:txBody>
          <a:bodyPr>
            <a:spAutoFit/>
          </a:bodyPr>
          <a:lstStyle/>
          <a:p>
            <a:pPr algn="ctr"/>
            <a:r>
              <a:rPr lang="da-DK" sz="2800" dirty="0" smtClean="0">
                <a:solidFill>
                  <a:schemeClr val="bg1"/>
                </a:solidFill>
                <a:latin typeface="Century Gothic" pitchFamily="34" charset="0"/>
              </a:rPr>
              <a:t>Øvelsesopgave</a:t>
            </a:r>
          </a:p>
          <a:p>
            <a:r>
              <a:rPr lang="da-DK" sz="2800" dirty="0" smtClean="0">
                <a:solidFill>
                  <a:schemeClr val="bg1"/>
                </a:solidFill>
                <a:latin typeface="Century Gothic" pitchFamily="34" charset="0"/>
              </a:rPr>
              <a:t>Du skal sammen med din underviser udføre følgende skitse:</a:t>
            </a:r>
          </a:p>
          <a:p>
            <a:endParaRPr lang="da-DK" sz="2800" dirty="0" smtClean="0">
              <a:solidFill>
                <a:schemeClr val="bg1"/>
              </a:solidFill>
              <a:latin typeface="Century Gothic" pitchFamily="34" charset="0"/>
            </a:endParaRPr>
          </a:p>
          <a:p>
            <a:r>
              <a:rPr lang="da-DK" sz="1600" dirty="0" smtClean="0">
                <a:solidFill>
                  <a:schemeClr val="bg1"/>
                </a:solidFill>
                <a:latin typeface="Century Gothic" pitchFamily="34" charset="0"/>
              </a:rPr>
              <a:t>I opgave 1 skal der indgå: sokkel- </a:t>
            </a:r>
            <a:r>
              <a:rPr lang="da-DK" sz="1600" dirty="0" err="1" smtClean="0">
                <a:solidFill>
                  <a:schemeClr val="bg1"/>
                </a:solidFill>
                <a:latin typeface="Century Gothic" pitchFamily="34" charset="0"/>
              </a:rPr>
              <a:t>murværk-</a:t>
            </a:r>
            <a:r>
              <a:rPr lang="da-DK" sz="1600" dirty="0" smtClean="0">
                <a:solidFill>
                  <a:schemeClr val="bg1"/>
                </a:solidFill>
                <a:latin typeface="Century Gothic" pitchFamily="34" charset="0"/>
              </a:rPr>
              <a:t> fugtspærre</a:t>
            </a:r>
          </a:p>
          <a:p>
            <a:endParaRPr lang="da-DK" sz="1600" dirty="0" smtClean="0">
              <a:solidFill>
                <a:schemeClr val="bg1"/>
              </a:solidFill>
              <a:latin typeface="Century Gothic" pitchFamily="34" charset="0"/>
            </a:endParaRPr>
          </a:p>
          <a:p>
            <a:r>
              <a:rPr lang="da-DK" sz="1600" dirty="0" smtClean="0">
                <a:solidFill>
                  <a:schemeClr val="bg1"/>
                </a:solidFill>
                <a:latin typeface="Century Gothic" pitchFamily="34" charset="0"/>
              </a:rPr>
              <a:t>I opgave 2 skal der indgå: murkrone- </a:t>
            </a:r>
            <a:r>
              <a:rPr lang="da-DK" sz="1600" dirty="0" err="1" smtClean="0">
                <a:solidFill>
                  <a:schemeClr val="bg1"/>
                </a:solidFill>
                <a:latin typeface="Century Gothic" pitchFamily="34" charset="0"/>
              </a:rPr>
              <a:t>rem-</a:t>
            </a:r>
            <a:r>
              <a:rPr lang="da-DK" sz="1600" dirty="0" smtClean="0">
                <a:solidFill>
                  <a:schemeClr val="bg1"/>
                </a:solidFill>
                <a:latin typeface="Century Gothic" pitchFamily="34" charset="0"/>
              </a:rPr>
              <a:t> spær </a:t>
            </a:r>
            <a:endParaRPr lang="da-DK" sz="1600" dirty="0">
              <a:solidFill>
                <a:schemeClr val="bg1"/>
              </a:solidFill>
              <a:latin typeface="Century Gothic" pitchFamily="34" charset="0"/>
            </a:endParaRPr>
          </a:p>
          <a:p>
            <a:endParaRPr lang="da-DK" sz="2000" dirty="0">
              <a:solidFill>
                <a:schemeClr val="bg1"/>
              </a:solidFill>
              <a:latin typeface="Century Gothic" pitchFamily="34" charset="0"/>
            </a:endParaRPr>
          </a:p>
          <a:p>
            <a:endParaRPr lang="da-DK" sz="2000" dirty="0">
              <a:solidFill>
                <a:schemeClr val="bg1"/>
              </a:solidFill>
              <a:latin typeface="Century Gothic" pitchFamily="34" charset="0"/>
            </a:endParaRPr>
          </a:p>
          <a:p>
            <a:endParaRPr lang="da-DK" sz="2000" dirty="0">
              <a:solidFill>
                <a:schemeClr val="bg1"/>
              </a:solidFill>
              <a:latin typeface="Century Gothic" pitchFamily="34" charset="0"/>
            </a:endParaRPr>
          </a:p>
          <a:p>
            <a:r>
              <a:rPr lang="da-DK" sz="2000" dirty="0">
                <a:solidFill>
                  <a:schemeClr val="bg1"/>
                </a:solidFill>
                <a:latin typeface="Century Gothic" pitchFamily="34" charset="0"/>
              </a:rPr>
              <a:t> </a:t>
            </a:r>
          </a:p>
          <a:p>
            <a:pPr algn="ctr"/>
            <a:endParaRPr lang="da-DK" sz="20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pPr algn="ctr"/>
            <a:endParaRPr lang="da-DK" sz="2000" dirty="0">
              <a:solidFill>
                <a:schemeClr val="bg1"/>
              </a:solidFill>
              <a:latin typeface="Century Gothic" pitchFamily="34" charset="0"/>
            </a:endParaRPr>
          </a:p>
          <a:p>
            <a:pPr algn="ctr"/>
            <a:r>
              <a:rPr lang="da-DK" sz="2000" dirty="0">
                <a:solidFill>
                  <a:schemeClr val="bg1"/>
                </a:solidFill>
                <a:latin typeface="Century Gothic" pitchFamily="34" charset="0"/>
              </a:rPr>
              <a:t> </a:t>
            </a:r>
          </a:p>
          <a:p>
            <a:r>
              <a:rPr lang="da-DK" sz="2000" dirty="0">
                <a:solidFill>
                  <a:schemeClr val="bg1"/>
                </a:solidFill>
                <a:latin typeface="Century Gothic" pitchFamily="34" charset="0"/>
              </a:rPr>
              <a:t> </a:t>
            </a:r>
          </a:p>
          <a:p>
            <a:endParaRPr lang="da-DK" sz="2000" dirty="0">
              <a:solidFill>
                <a:schemeClr val="bg1"/>
              </a:solidFill>
              <a:latin typeface="Century Gothic" pitchFamily="34" charset="0"/>
            </a:endParaRPr>
          </a:p>
          <a:p>
            <a:endParaRPr lang="da-DK" dirty="0">
              <a:solidFill>
                <a:schemeClr val="folHlink"/>
              </a:solidFill>
              <a:latin typeface="Century Gothic" pitchFamily="34" charset="0"/>
            </a:endParaRPr>
          </a:p>
          <a:p>
            <a:pPr algn="ctr"/>
            <a:endParaRPr lang="da-DK" sz="2400" dirty="0">
              <a:solidFill>
                <a:schemeClr val="bg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E253C1DB6770742B56F86AD70240AEE" ma:contentTypeVersion="8" ma:contentTypeDescription="Opret et nyt dokument." ma:contentTypeScope="" ma:versionID="a074f01b248941143de727cffa580955">
  <xsd:schema xmlns:xsd="http://www.w3.org/2001/XMLSchema" xmlns:xs="http://www.w3.org/2001/XMLSchema" xmlns:p="http://schemas.microsoft.com/office/2006/metadata/properties" xmlns:ns2="0e61ee38-c119-4fc6-be5e-752a7f79b7de" xmlns:ns3="f2b41b32-0cc2-47ce-8f11-9d548b65932a" targetNamespace="http://schemas.microsoft.com/office/2006/metadata/properties" ma:root="true" ma:fieldsID="9797370bc44deb0ed31562cb5f7eb615" ns2:_="" ns3:_="">
    <xsd:import namespace="0e61ee38-c119-4fc6-be5e-752a7f79b7de"/>
    <xsd:import namespace="f2b41b32-0cc2-47ce-8f11-9d548b65932a"/>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61ee38-c119-4fc6-be5e-752a7f79b7de"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Hashværdi for deling" ma:internalName="SharingHintHash" ma:readOnly="true">
      <xsd:simpleType>
        <xsd:restriction base="dms:Text"/>
      </xsd:simpleType>
    </xsd:element>
    <xsd:element name="SharedWithDetails" ma:index="10" nillable="true" ma:displayName="Delt med detaljer"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2b41b32-0cc2-47ce-8f11-9d548b65932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68E7F39-F3CA-4A05-9647-A5B2C4D2E388}">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0e61ee38-c119-4fc6-be5e-752a7f79b7de"/>
    <ds:schemaRef ds:uri="f2b41b32-0cc2-47ce-8f11-9d548b65932a"/>
    <ds:schemaRef ds:uri="http://www.w3.org/XML/1998/namespace"/>
  </ds:schemaRefs>
</ds:datastoreItem>
</file>

<file path=customXml/itemProps2.xml><?xml version="1.0" encoding="utf-8"?>
<ds:datastoreItem xmlns:ds="http://schemas.openxmlformats.org/officeDocument/2006/customXml" ds:itemID="{4BF8B08C-E2A8-46ED-A3E6-D7E2D52272BF}">
  <ds:schemaRefs>
    <ds:schemaRef ds:uri="http://schemas.microsoft.com/sharepoint/v3/contenttype/forms"/>
  </ds:schemaRefs>
</ds:datastoreItem>
</file>

<file path=customXml/itemProps3.xml><?xml version="1.0" encoding="utf-8"?>
<ds:datastoreItem xmlns:ds="http://schemas.openxmlformats.org/officeDocument/2006/customXml" ds:itemID="{A7AFBCA0-40E5-49D8-974B-8BE1A7471C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61ee38-c119-4fc6-be5e-752a7f79b7de"/>
    <ds:schemaRef ds:uri="f2b41b32-0cc2-47ce-8f11-9d548b6593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Aspect</Template>
  <TotalTime>4786</TotalTime>
  <Words>253</Words>
  <Application>Microsoft Office PowerPoint</Application>
  <PresentationFormat>Skærmshow (4:3)</PresentationFormat>
  <Paragraphs>103</Paragraphs>
  <Slides>8</Slides>
  <Notes>0</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8</vt:i4>
      </vt:variant>
    </vt:vector>
  </HeadingPairs>
  <TitlesOfParts>
    <vt:vector size="17" baseType="lpstr">
      <vt:lpstr>Arial</vt:lpstr>
      <vt:lpstr>Book Antiqua</vt:lpstr>
      <vt:lpstr>Century Gothic</vt:lpstr>
      <vt:lpstr>Lucida Sans</vt:lpstr>
      <vt:lpstr>Myriad Pro Cond</vt:lpstr>
      <vt:lpstr>Wingdings</vt:lpstr>
      <vt:lpstr>Wingdings 2</vt:lpstr>
      <vt:lpstr>Wingdings 3</vt:lpstr>
      <vt:lpstr>Apex</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EUC Nord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 nummer 1</dc:title>
  <dc:creator>Jesper Skovsgaard</dc:creator>
  <cp:lastModifiedBy>Jesper Skovsgaard</cp:lastModifiedBy>
  <cp:revision>148</cp:revision>
  <dcterms:created xsi:type="dcterms:W3CDTF">2007-01-24T09:16:59Z</dcterms:created>
  <dcterms:modified xsi:type="dcterms:W3CDTF">2020-03-18T07:49:54Z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0x0101001E253C1DB6770742B56F86AD70240AEE</vt:lpwstr>
  </property>
</Properties>
</file>